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7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8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9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0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2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3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4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4"/>
    <p:sldMasterId id="2147483713" r:id="rId5"/>
    <p:sldMasterId id="2147483741" r:id="rId6"/>
    <p:sldMasterId id="2147483727" r:id="rId7"/>
    <p:sldMasterId id="2147483760" r:id="rId8"/>
    <p:sldMasterId id="2147483775" r:id="rId9"/>
    <p:sldMasterId id="2147483792" r:id="rId10"/>
    <p:sldMasterId id="2147483804" r:id="rId11"/>
    <p:sldMasterId id="2147483824" r:id="rId12"/>
    <p:sldMasterId id="2147483839" r:id="rId13"/>
    <p:sldMasterId id="2147483846" r:id="rId14"/>
    <p:sldMasterId id="2147483838" r:id="rId15"/>
    <p:sldMasterId id="2147483689" r:id="rId16"/>
    <p:sldMasterId id="2147483660" r:id="rId17"/>
    <p:sldMasterId id="2147483905" r:id="rId18"/>
    <p:sldMasterId id="2147483923" r:id="rId19"/>
    <p:sldMasterId id="2147483961" r:id="rId20"/>
    <p:sldMasterId id="2147483975" r:id="rId21"/>
    <p:sldMasterId id="2147483992" r:id="rId22"/>
    <p:sldMasterId id="2147484007" r:id="rId23"/>
    <p:sldMasterId id="2147484024" r:id="rId24"/>
    <p:sldMasterId id="2147484060" r:id="rId25"/>
    <p:sldMasterId id="2147484074" r:id="rId26"/>
    <p:sldMasterId id="2147484092" r:id="rId27"/>
    <p:sldMasterId id="2147484111" r:id="rId28"/>
  </p:sldMasterIdLst>
  <p:notesMasterIdLst>
    <p:notesMasterId r:id="rId57"/>
  </p:notesMasterIdLst>
  <p:sldIdLst>
    <p:sldId id="263" r:id="rId29"/>
    <p:sldId id="271" r:id="rId30"/>
    <p:sldId id="711" r:id="rId31"/>
    <p:sldId id="699" r:id="rId32"/>
    <p:sldId id="700" r:id="rId33"/>
    <p:sldId id="838840828" r:id="rId34"/>
    <p:sldId id="946" r:id="rId35"/>
    <p:sldId id="838840843" r:id="rId36"/>
    <p:sldId id="838840854" r:id="rId37"/>
    <p:sldId id="838840848" r:id="rId38"/>
    <p:sldId id="838840846" r:id="rId39"/>
    <p:sldId id="838840842" r:id="rId40"/>
    <p:sldId id="943" r:id="rId41"/>
    <p:sldId id="838840851" r:id="rId42"/>
    <p:sldId id="838840853" r:id="rId43"/>
    <p:sldId id="838840856" r:id="rId44"/>
    <p:sldId id="891" r:id="rId45"/>
    <p:sldId id="893" r:id="rId46"/>
    <p:sldId id="913" r:id="rId47"/>
    <p:sldId id="914" r:id="rId48"/>
    <p:sldId id="925" r:id="rId49"/>
    <p:sldId id="934" r:id="rId50"/>
    <p:sldId id="928" r:id="rId51"/>
    <p:sldId id="930" r:id="rId52"/>
    <p:sldId id="929" r:id="rId53"/>
    <p:sldId id="838840825" r:id="rId54"/>
    <p:sldId id="838840826" r:id="rId55"/>
    <p:sldId id="698" r:id="rId56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449FF-64CF-4943-82F4-4F55E7F8F7E1}">
          <p14:sldIdLst>
            <p14:sldId id="263"/>
            <p14:sldId id="271"/>
            <p14:sldId id="711"/>
            <p14:sldId id="699"/>
            <p14:sldId id="700"/>
            <p14:sldId id="838840828"/>
            <p14:sldId id="946"/>
            <p14:sldId id="838840843"/>
            <p14:sldId id="838840854"/>
            <p14:sldId id="838840848"/>
            <p14:sldId id="838840846"/>
            <p14:sldId id="838840842"/>
            <p14:sldId id="943"/>
            <p14:sldId id="838840851"/>
            <p14:sldId id="838840853"/>
            <p14:sldId id="838840856"/>
            <p14:sldId id="891"/>
            <p14:sldId id="893"/>
            <p14:sldId id="913"/>
            <p14:sldId id="914"/>
            <p14:sldId id="925"/>
            <p14:sldId id="934"/>
            <p14:sldId id="928"/>
            <p14:sldId id="930"/>
            <p14:sldId id="929"/>
            <p14:sldId id="838840825"/>
            <p14:sldId id="838840826"/>
            <p14:sldId id="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unroe" initials="DM" lastIdx="4" clrIdx="0">
    <p:extLst>
      <p:ext uri="{19B8F6BF-5375-455C-9EA6-DF929625EA0E}">
        <p15:presenceInfo xmlns:p15="http://schemas.microsoft.com/office/powerpoint/2012/main" userId="S::danielle.munroe@cipd.co.uk::2236ad1d-c9ef-4687-88f3-5922db8f1832" providerId="AD"/>
      </p:ext>
    </p:extLst>
  </p:cmAuthor>
  <p:cmAuthor id="2" name="Hardcastle, Mia E (PG/T - Surrey Business Schl)" initials="HME(SBS" lastIdx="1" clrIdx="1">
    <p:extLst>
      <p:ext uri="{19B8F6BF-5375-455C-9EA6-DF929625EA0E}">
        <p15:presenceInfo xmlns:p15="http://schemas.microsoft.com/office/powerpoint/2012/main" userId="Hardcastle, Mia E (PG/T - Surrey Business Sch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D5D"/>
    <a:srgbClr val="A991BC"/>
    <a:srgbClr val="8B6AA2"/>
    <a:srgbClr val="58595B"/>
    <a:srgbClr val="DB1D52"/>
    <a:srgbClr val="DBD3E5"/>
    <a:srgbClr val="B8BABC"/>
    <a:srgbClr val="DADBDC"/>
    <a:srgbClr val="97999C"/>
    <a:srgbClr val="E6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01514-E6CE-4A3B-8835-322CD6EC3D6C}" v="169" dt="2022-05-11T08:18:12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6" autoAdjust="0"/>
  </p:normalViewPr>
  <p:slideViewPr>
    <p:cSldViewPr snapToGrid="0">
      <p:cViewPr varScale="1">
        <p:scale>
          <a:sx n="57" d="100"/>
          <a:sy n="57" d="100"/>
        </p:scale>
        <p:origin x="1540" y="40"/>
      </p:cViewPr>
      <p:guideLst>
        <p:guide orient="horz" pos="2409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presProps" Target="pres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F4AEF-8AAB-488E-AF9D-9FDB44A55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73170-31FB-406B-A172-2BB57386692C}">
      <dgm:prSet custT="1"/>
      <dgm:spPr/>
      <dgm:t>
        <a:bodyPr/>
        <a:lstStyle/>
        <a:p>
          <a:r>
            <a:rPr lang="en-US" sz="2000" dirty="0"/>
            <a:t>	            </a:t>
          </a:r>
          <a:r>
            <a:rPr lang="en-US" sz="2700" dirty="0"/>
            <a:t>Increased productivity | Decreased productivity</a:t>
          </a:r>
        </a:p>
      </dgm:t>
    </dgm:pt>
    <dgm:pt modelId="{C6ABDEE4-BBB5-4287-A86A-741693D966E7}" type="parTrans" cxnId="{5908F63B-E66D-4255-BC73-259B0505A699}">
      <dgm:prSet/>
      <dgm:spPr/>
      <dgm:t>
        <a:bodyPr/>
        <a:lstStyle/>
        <a:p>
          <a:endParaRPr lang="en-US"/>
        </a:p>
      </dgm:t>
    </dgm:pt>
    <dgm:pt modelId="{2F726C62-6EBD-415E-8F41-804B48C159A7}" type="sibTrans" cxnId="{5908F63B-E66D-4255-BC73-259B0505A699}">
      <dgm:prSet/>
      <dgm:spPr/>
      <dgm:t>
        <a:bodyPr/>
        <a:lstStyle/>
        <a:p>
          <a:endParaRPr lang="en-US"/>
        </a:p>
      </dgm:t>
    </dgm:pt>
    <dgm:pt modelId="{9EE22249-7723-4A5B-BF6A-443634E00838}">
      <dgm:prSet custT="1"/>
      <dgm:spPr/>
      <dgm:t>
        <a:bodyPr/>
        <a:lstStyle/>
        <a:p>
          <a:r>
            <a:rPr lang="en-US" sz="2400" dirty="0"/>
            <a:t>2021/22	</a:t>
          </a:r>
          <a:r>
            <a:rPr lang="en-US" sz="2700" dirty="0"/>
            <a:t>                       41%		            18%</a:t>
          </a:r>
          <a:r>
            <a:rPr lang="en-US" sz="2900" dirty="0"/>
            <a:t>	</a:t>
          </a:r>
        </a:p>
      </dgm:t>
    </dgm:pt>
    <dgm:pt modelId="{AA15EBFA-C788-454F-8618-8EDFAB55445E}" type="parTrans" cxnId="{ACD6C4F2-DA89-41C4-8ADF-EA2BF73ACC16}">
      <dgm:prSet/>
      <dgm:spPr/>
      <dgm:t>
        <a:bodyPr/>
        <a:lstStyle/>
        <a:p>
          <a:endParaRPr lang="en-US"/>
        </a:p>
      </dgm:t>
    </dgm:pt>
    <dgm:pt modelId="{5CB8E401-07BC-4199-95B8-B2CCDA9DE1E4}" type="sibTrans" cxnId="{ACD6C4F2-DA89-41C4-8ADF-EA2BF73ACC16}">
      <dgm:prSet/>
      <dgm:spPr/>
      <dgm:t>
        <a:bodyPr/>
        <a:lstStyle/>
        <a:p>
          <a:endParaRPr lang="en-US"/>
        </a:p>
      </dgm:t>
    </dgm:pt>
    <dgm:pt modelId="{45A06115-9B44-4DA3-AA6A-36A8CB859735}">
      <dgm:prSet custT="1"/>
      <dgm:spPr/>
      <dgm:t>
        <a:bodyPr/>
        <a:lstStyle/>
        <a:p>
          <a:r>
            <a:rPr lang="en-US" sz="2400" dirty="0"/>
            <a:t>2020/21</a:t>
          </a:r>
          <a:r>
            <a:rPr lang="en-US" sz="2700" dirty="0"/>
            <a:t>		         33%		             23%</a:t>
          </a:r>
          <a:endParaRPr lang="en-US" sz="2900" dirty="0"/>
        </a:p>
      </dgm:t>
    </dgm:pt>
    <dgm:pt modelId="{BC104BE6-9D87-45C0-BF83-F8DD5D9C7AC9}" type="parTrans" cxnId="{1EC46E20-BD5E-4AEA-906E-FE5194280BD4}">
      <dgm:prSet/>
      <dgm:spPr/>
      <dgm:t>
        <a:bodyPr/>
        <a:lstStyle/>
        <a:p>
          <a:endParaRPr lang="en-US"/>
        </a:p>
      </dgm:t>
    </dgm:pt>
    <dgm:pt modelId="{9BE7CD76-EC17-4F51-8E36-6948D7FEE423}" type="sibTrans" cxnId="{1EC46E20-BD5E-4AEA-906E-FE5194280BD4}">
      <dgm:prSet/>
      <dgm:spPr/>
      <dgm:t>
        <a:bodyPr/>
        <a:lstStyle/>
        <a:p>
          <a:endParaRPr lang="en-US"/>
        </a:p>
      </dgm:t>
    </dgm:pt>
    <dgm:pt modelId="{78BEDE04-10EF-4748-B5A4-15E9A9AE6834}" type="pres">
      <dgm:prSet presAssocID="{2A4F4AEF-8AAB-488E-AF9D-9FDB44A55A30}" presName="linear" presStyleCnt="0">
        <dgm:presLayoutVars>
          <dgm:animLvl val="lvl"/>
          <dgm:resizeHandles val="exact"/>
        </dgm:presLayoutVars>
      </dgm:prSet>
      <dgm:spPr/>
    </dgm:pt>
    <dgm:pt modelId="{8768AA68-C774-4E85-9487-D697E6109BD7}" type="pres">
      <dgm:prSet presAssocID="{20C73170-31FB-406B-A172-2BB5738669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647012-F4B3-45D7-9B2D-B0CBC858AB3C}" type="pres">
      <dgm:prSet presAssocID="{2F726C62-6EBD-415E-8F41-804B48C159A7}" presName="spacer" presStyleCnt="0"/>
      <dgm:spPr/>
    </dgm:pt>
    <dgm:pt modelId="{F11EBA92-EF7A-401A-8B0D-FCA18B757AD5}" type="pres">
      <dgm:prSet presAssocID="{9EE22249-7723-4A5B-BF6A-443634E008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3F2E5F-A8E6-46F9-B6C8-A0D72EA88509}" type="pres">
      <dgm:prSet presAssocID="{5CB8E401-07BC-4199-95B8-B2CCDA9DE1E4}" presName="spacer" presStyleCnt="0"/>
      <dgm:spPr/>
    </dgm:pt>
    <dgm:pt modelId="{95F9ADF3-A86B-4300-AD74-15FA581AC4CC}" type="pres">
      <dgm:prSet presAssocID="{45A06115-9B44-4DA3-AA6A-36A8CB8597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616F05-B4DF-4339-A781-71EAE4E28477}" type="presOf" srcId="{20C73170-31FB-406B-A172-2BB57386692C}" destId="{8768AA68-C774-4E85-9487-D697E6109BD7}" srcOrd="0" destOrd="0" presId="urn:microsoft.com/office/officeart/2005/8/layout/vList2"/>
    <dgm:cxn modelId="{1EC46E20-BD5E-4AEA-906E-FE5194280BD4}" srcId="{2A4F4AEF-8AAB-488E-AF9D-9FDB44A55A30}" destId="{45A06115-9B44-4DA3-AA6A-36A8CB859735}" srcOrd="2" destOrd="0" parTransId="{BC104BE6-9D87-45C0-BF83-F8DD5D9C7AC9}" sibTransId="{9BE7CD76-EC17-4F51-8E36-6948D7FEE423}"/>
    <dgm:cxn modelId="{5908F63B-E66D-4255-BC73-259B0505A699}" srcId="{2A4F4AEF-8AAB-488E-AF9D-9FDB44A55A30}" destId="{20C73170-31FB-406B-A172-2BB57386692C}" srcOrd="0" destOrd="0" parTransId="{C6ABDEE4-BBB5-4287-A86A-741693D966E7}" sibTransId="{2F726C62-6EBD-415E-8F41-804B48C159A7}"/>
    <dgm:cxn modelId="{E1CEBF8E-113C-4105-B7A8-6CB2A7D5D4D3}" type="presOf" srcId="{45A06115-9B44-4DA3-AA6A-36A8CB859735}" destId="{95F9ADF3-A86B-4300-AD74-15FA581AC4CC}" srcOrd="0" destOrd="0" presId="urn:microsoft.com/office/officeart/2005/8/layout/vList2"/>
    <dgm:cxn modelId="{ABE849E4-12F0-4017-BA09-BEE2E505DC1A}" type="presOf" srcId="{2A4F4AEF-8AAB-488E-AF9D-9FDB44A55A30}" destId="{78BEDE04-10EF-4748-B5A4-15E9A9AE6834}" srcOrd="0" destOrd="0" presId="urn:microsoft.com/office/officeart/2005/8/layout/vList2"/>
    <dgm:cxn modelId="{ACD6C4F2-DA89-41C4-8ADF-EA2BF73ACC16}" srcId="{2A4F4AEF-8AAB-488E-AF9D-9FDB44A55A30}" destId="{9EE22249-7723-4A5B-BF6A-443634E00838}" srcOrd="1" destOrd="0" parTransId="{AA15EBFA-C788-454F-8618-8EDFAB55445E}" sibTransId="{5CB8E401-07BC-4199-95B8-B2CCDA9DE1E4}"/>
    <dgm:cxn modelId="{5DB7D8FB-010C-43C3-9009-2FA849C96753}" type="presOf" srcId="{9EE22249-7723-4A5B-BF6A-443634E00838}" destId="{F11EBA92-EF7A-401A-8B0D-FCA18B757AD5}" srcOrd="0" destOrd="0" presId="urn:microsoft.com/office/officeart/2005/8/layout/vList2"/>
    <dgm:cxn modelId="{2FAF9E8D-6CF0-40A4-B2EC-DEAA3360C04C}" type="presParOf" srcId="{78BEDE04-10EF-4748-B5A4-15E9A9AE6834}" destId="{8768AA68-C774-4E85-9487-D697E6109BD7}" srcOrd="0" destOrd="0" presId="urn:microsoft.com/office/officeart/2005/8/layout/vList2"/>
    <dgm:cxn modelId="{69950C3C-78B9-4C58-A5DD-1BA9A1C88A45}" type="presParOf" srcId="{78BEDE04-10EF-4748-B5A4-15E9A9AE6834}" destId="{5F647012-F4B3-45D7-9B2D-B0CBC858AB3C}" srcOrd="1" destOrd="0" presId="urn:microsoft.com/office/officeart/2005/8/layout/vList2"/>
    <dgm:cxn modelId="{4B3A127B-9CBA-4301-BFA9-1879B461AEC4}" type="presParOf" srcId="{78BEDE04-10EF-4748-B5A4-15E9A9AE6834}" destId="{F11EBA92-EF7A-401A-8B0D-FCA18B757AD5}" srcOrd="2" destOrd="0" presId="urn:microsoft.com/office/officeart/2005/8/layout/vList2"/>
    <dgm:cxn modelId="{70679C82-748F-4551-9C5E-B8BDD75F86B8}" type="presParOf" srcId="{78BEDE04-10EF-4748-B5A4-15E9A9AE6834}" destId="{E93F2E5F-A8E6-46F9-B6C8-A0D72EA88509}" srcOrd="3" destOrd="0" presId="urn:microsoft.com/office/officeart/2005/8/layout/vList2"/>
    <dgm:cxn modelId="{9C53FC8A-A2BE-4AB1-BE05-D2A3FBE92EEF}" type="presParOf" srcId="{78BEDE04-10EF-4748-B5A4-15E9A9AE6834}" destId="{95F9ADF3-A86B-4300-AD74-15FA581AC4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49F06-A124-49FB-B63C-9309B63D92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796558-213E-47B4-BD14-9C5BE666DE9A}">
      <dgm:prSet/>
      <dgm:spPr/>
      <dgm:t>
        <a:bodyPr/>
        <a:lstStyle/>
        <a:p>
          <a:r>
            <a:rPr lang="en-GB" b="1" dirty="0"/>
            <a:t>                                        Use 	    Choose</a:t>
          </a:r>
          <a:endParaRPr lang="en-US" dirty="0"/>
        </a:p>
      </dgm:t>
    </dgm:pt>
    <dgm:pt modelId="{9C5D4830-292C-4A6E-8695-8ACCABC4EF14}" type="parTrans" cxnId="{F2C9AF8D-1E93-4BA2-B0E7-9BF22D77C0C2}">
      <dgm:prSet/>
      <dgm:spPr/>
      <dgm:t>
        <a:bodyPr/>
        <a:lstStyle/>
        <a:p>
          <a:endParaRPr lang="en-US"/>
        </a:p>
      </dgm:t>
    </dgm:pt>
    <dgm:pt modelId="{18103239-6347-459A-8A0E-798734D3A651}" type="sibTrans" cxnId="{F2C9AF8D-1E93-4BA2-B0E7-9BF22D77C0C2}">
      <dgm:prSet/>
      <dgm:spPr/>
      <dgm:t>
        <a:bodyPr/>
        <a:lstStyle/>
        <a:p>
          <a:endParaRPr lang="en-US"/>
        </a:p>
      </dgm:t>
    </dgm:pt>
    <dgm:pt modelId="{1A275BB9-CE7F-4C3F-B476-752CDCD7844F}">
      <dgm:prSet/>
      <dgm:spPr/>
      <dgm:t>
        <a:bodyPr/>
        <a:lstStyle/>
        <a:p>
          <a:r>
            <a:rPr lang="en-GB" dirty="0"/>
            <a:t>Annualised hours 	 4		13</a:t>
          </a:r>
          <a:endParaRPr lang="en-US" dirty="0"/>
        </a:p>
      </dgm:t>
    </dgm:pt>
    <dgm:pt modelId="{92C75DD3-E6D0-4ECC-8E83-F1D388E06434}" type="parTrans" cxnId="{3B04BBE8-BE4F-4C49-9754-2052302ACCE0}">
      <dgm:prSet/>
      <dgm:spPr/>
      <dgm:t>
        <a:bodyPr/>
        <a:lstStyle/>
        <a:p>
          <a:endParaRPr lang="en-US"/>
        </a:p>
      </dgm:t>
    </dgm:pt>
    <dgm:pt modelId="{78ED0B42-D194-4726-9367-C021CF335014}" type="sibTrans" cxnId="{3B04BBE8-BE4F-4C49-9754-2052302ACCE0}">
      <dgm:prSet/>
      <dgm:spPr/>
      <dgm:t>
        <a:bodyPr/>
        <a:lstStyle/>
        <a:p>
          <a:endParaRPr lang="en-US"/>
        </a:p>
      </dgm:t>
    </dgm:pt>
    <dgm:pt modelId="{3D18F671-D895-454F-93F4-E05B6252E2EE}">
      <dgm:prSet/>
      <dgm:spPr/>
      <dgm:t>
        <a:bodyPr/>
        <a:lstStyle/>
        <a:p>
          <a:r>
            <a:rPr lang="en-GB" dirty="0"/>
            <a:t>Flexi-time		21		42</a:t>
          </a:r>
          <a:endParaRPr lang="en-US" dirty="0"/>
        </a:p>
      </dgm:t>
    </dgm:pt>
    <dgm:pt modelId="{4F55CF89-31F5-4235-8ABD-1054B72228DE}" type="parTrans" cxnId="{E449A7E4-6066-4ED5-99EB-C03AE2DBCFEA}">
      <dgm:prSet/>
      <dgm:spPr/>
      <dgm:t>
        <a:bodyPr/>
        <a:lstStyle/>
        <a:p>
          <a:endParaRPr lang="en-US"/>
        </a:p>
      </dgm:t>
    </dgm:pt>
    <dgm:pt modelId="{B798E6C3-C1F2-478B-9C88-E889F8CC3BCD}" type="sibTrans" cxnId="{E449A7E4-6066-4ED5-99EB-C03AE2DBCFEA}">
      <dgm:prSet/>
      <dgm:spPr/>
      <dgm:t>
        <a:bodyPr/>
        <a:lstStyle/>
        <a:p>
          <a:endParaRPr lang="en-US"/>
        </a:p>
      </dgm:t>
    </dgm:pt>
    <dgm:pt modelId="{81B8B201-64AA-4B55-9249-5C6E6C7956B1}">
      <dgm:prSet/>
      <dgm:spPr/>
      <dgm:t>
        <a:bodyPr/>
        <a:lstStyle/>
        <a:p>
          <a:r>
            <a:rPr lang="en-GB" dirty="0"/>
            <a:t>Term-time working	 1		8</a:t>
          </a:r>
          <a:endParaRPr lang="en-US" dirty="0"/>
        </a:p>
      </dgm:t>
    </dgm:pt>
    <dgm:pt modelId="{8E9F4D5F-4FFB-4DF1-A207-532BF0D9AD36}" type="parTrans" cxnId="{EC48582E-0E95-4C94-A0EE-533B8E04BF87}">
      <dgm:prSet/>
      <dgm:spPr/>
      <dgm:t>
        <a:bodyPr/>
        <a:lstStyle/>
        <a:p>
          <a:endParaRPr lang="en-US"/>
        </a:p>
      </dgm:t>
    </dgm:pt>
    <dgm:pt modelId="{E941AA0A-A695-4CA8-B93A-492794CFB151}" type="sibTrans" cxnId="{EC48582E-0E95-4C94-A0EE-533B8E04BF87}">
      <dgm:prSet/>
      <dgm:spPr/>
      <dgm:t>
        <a:bodyPr/>
        <a:lstStyle/>
        <a:p>
          <a:endParaRPr lang="en-US"/>
        </a:p>
      </dgm:t>
    </dgm:pt>
    <dgm:pt modelId="{44A9D794-6CF7-46D3-BD76-06DE826F2F4C}">
      <dgm:prSet/>
      <dgm:spPr/>
      <dgm:t>
        <a:bodyPr/>
        <a:lstStyle/>
        <a:p>
          <a:r>
            <a:rPr lang="en-GB" dirty="0"/>
            <a:t>Job share		 1		5</a:t>
          </a:r>
          <a:endParaRPr lang="en-US" dirty="0"/>
        </a:p>
      </dgm:t>
    </dgm:pt>
    <dgm:pt modelId="{E5A703B7-B2D0-41F3-9628-214B30B6F3AA}" type="parTrans" cxnId="{29DD4156-3D36-4927-86B2-81BD83592680}">
      <dgm:prSet/>
      <dgm:spPr/>
      <dgm:t>
        <a:bodyPr/>
        <a:lstStyle/>
        <a:p>
          <a:endParaRPr lang="en-US"/>
        </a:p>
      </dgm:t>
    </dgm:pt>
    <dgm:pt modelId="{6FF05096-1FD7-4670-9350-D397E0EBDCD6}" type="sibTrans" cxnId="{29DD4156-3D36-4927-86B2-81BD83592680}">
      <dgm:prSet/>
      <dgm:spPr/>
      <dgm:t>
        <a:bodyPr/>
        <a:lstStyle/>
        <a:p>
          <a:endParaRPr lang="en-US"/>
        </a:p>
      </dgm:t>
    </dgm:pt>
    <dgm:pt modelId="{2B956C80-42F3-456D-BC1B-865286585451}">
      <dgm:prSet/>
      <dgm:spPr/>
      <dgm:t>
        <a:bodyPr/>
        <a:lstStyle/>
        <a:p>
          <a:r>
            <a:rPr lang="en-GB" dirty="0"/>
            <a:t>Compressed hours 	 4		32</a:t>
          </a:r>
          <a:endParaRPr lang="en-US" dirty="0"/>
        </a:p>
      </dgm:t>
    </dgm:pt>
    <dgm:pt modelId="{E9656329-4360-4E7C-BAC8-3E2EBABBD1E7}" type="parTrans" cxnId="{3ECFA9CA-6F2A-4FF5-B7D1-5595C07CC886}">
      <dgm:prSet/>
      <dgm:spPr/>
      <dgm:t>
        <a:bodyPr/>
        <a:lstStyle/>
        <a:p>
          <a:endParaRPr lang="en-US"/>
        </a:p>
      </dgm:t>
    </dgm:pt>
    <dgm:pt modelId="{0AE2ACBB-0AC8-4274-B750-FB99852E2C2C}" type="sibTrans" cxnId="{3ECFA9CA-6F2A-4FF5-B7D1-5595C07CC886}">
      <dgm:prSet/>
      <dgm:spPr/>
      <dgm:t>
        <a:bodyPr/>
        <a:lstStyle/>
        <a:p>
          <a:endParaRPr lang="en-US"/>
        </a:p>
      </dgm:t>
    </dgm:pt>
    <dgm:pt modelId="{4F0D14F5-C5CE-4E1F-A097-97A12D085B74}">
      <dgm:prSet/>
      <dgm:spPr/>
      <dgm:t>
        <a:bodyPr/>
        <a:lstStyle/>
        <a:p>
          <a:r>
            <a:rPr lang="en-GB" dirty="0"/>
            <a:t>Part-time hours		19		21</a:t>
          </a:r>
          <a:endParaRPr lang="en-US" dirty="0"/>
        </a:p>
      </dgm:t>
    </dgm:pt>
    <dgm:pt modelId="{1C91BAC6-EEBE-4254-90AC-C60216A7FE00}" type="parTrans" cxnId="{A155B49E-86DA-4300-9DE0-DF824F448C2F}">
      <dgm:prSet/>
      <dgm:spPr/>
      <dgm:t>
        <a:bodyPr/>
        <a:lstStyle/>
        <a:p>
          <a:endParaRPr lang="en-US"/>
        </a:p>
      </dgm:t>
    </dgm:pt>
    <dgm:pt modelId="{18E2820E-191F-468C-B5A9-1C84D8AF82C4}" type="sibTrans" cxnId="{A155B49E-86DA-4300-9DE0-DF824F448C2F}">
      <dgm:prSet/>
      <dgm:spPr/>
      <dgm:t>
        <a:bodyPr/>
        <a:lstStyle/>
        <a:p>
          <a:endParaRPr lang="en-US"/>
        </a:p>
      </dgm:t>
    </dgm:pt>
    <dgm:pt modelId="{C63F99C4-8F97-4E7E-89C9-E6817C0B777B}" type="pres">
      <dgm:prSet presAssocID="{F0949F06-A124-49FB-B63C-9309B63D920D}" presName="linear" presStyleCnt="0">
        <dgm:presLayoutVars>
          <dgm:animLvl val="lvl"/>
          <dgm:resizeHandles val="exact"/>
        </dgm:presLayoutVars>
      </dgm:prSet>
      <dgm:spPr/>
    </dgm:pt>
    <dgm:pt modelId="{E43CD51B-7A96-4064-B440-45CC2BF4DFB8}" type="pres">
      <dgm:prSet presAssocID="{D3796558-213E-47B4-BD14-9C5BE666DE9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2B57BDD-C6D7-462F-B6AF-9A78BC0D8AFE}" type="pres">
      <dgm:prSet presAssocID="{18103239-6347-459A-8A0E-798734D3A651}" presName="spacer" presStyleCnt="0"/>
      <dgm:spPr/>
    </dgm:pt>
    <dgm:pt modelId="{A5415DC5-5962-4753-B5A6-01FB52623700}" type="pres">
      <dgm:prSet presAssocID="{1A275BB9-CE7F-4C3F-B476-752CDCD7844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517100C-1E4A-4E84-A00D-F68479979410}" type="pres">
      <dgm:prSet presAssocID="{78ED0B42-D194-4726-9367-C021CF335014}" presName="spacer" presStyleCnt="0"/>
      <dgm:spPr/>
    </dgm:pt>
    <dgm:pt modelId="{1774D7F9-9027-49B7-8465-690AFEE0B7E0}" type="pres">
      <dgm:prSet presAssocID="{3D18F671-D895-454F-93F4-E05B6252E2E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EC6FB66-0C16-4D66-B870-F41C8ECD59CC}" type="pres">
      <dgm:prSet presAssocID="{B798E6C3-C1F2-478B-9C88-E889F8CC3BCD}" presName="spacer" presStyleCnt="0"/>
      <dgm:spPr/>
    </dgm:pt>
    <dgm:pt modelId="{F559993A-3CDE-4B2F-9905-AADA28146996}" type="pres">
      <dgm:prSet presAssocID="{81B8B201-64AA-4B55-9249-5C6E6C7956B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2E9F7D9-A5E7-414F-91DA-6F4DA91D3952}" type="pres">
      <dgm:prSet presAssocID="{E941AA0A-A695-4CA8-B93A-492794CFB151}" presName="spacer" presStyleCnt="0"/>
      <dgm:spPr/>
    </dgm:pt>
    <dgm:pt modelId="{05605584-CAC7-4E57-9FB5-8F203EC1745D}" type="pres">
      <dgm:prSet presAssocID="{44A9D794-6CF7-46D3-BD76-06DE826F2F4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4A75BD-FEC2-4DCF-9E5D-7C5FB44F24DA}" type="pres">
      <dgm:prSet presAssocID="{6FF05096-1FD7-4670-9350-D397E0EBDCD6}" presName="spacer" presStyleCnt="0"/>
      <dgm:spPr/>
    </dgm:pt>
    <dgm:pt modelId="{AB3C99E9-FBBA-4379-B050-244269CA7758}" type="pres">
      <dgm:prSet presAssocID="{2B956C80-42F3-456D-BC1B-86528658545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182E932-2872-499B-B1FD-BCBF4429C067}" type="pres">
      <dgm:prSet presAssocID="{0AE2ACBB-0AC8-4274-B750-FB99852E2C2C}" presName="spacer" presStyleCnt="0"/>
      <dgm:spPr/>
    </dgm:pt>
    <dgm:pt modelId="{5759F5CA-32F9-4BDE-B0C4-B9676BC22E50}" type="pres">
      <dgm:prSet presAssocID="{4F0D14F5-C5CE-4E1F-A097-97A12D085B7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C48582E-0E95-4C94-A0EE-533B8E04BF87}" srcId="{F0949F06-A124-49FB-B63C-9309B63D920D}" destId="{81B8B201-64AA-4B55-9249-5C6E6C7956B1}" srcOrd="3" destOrd="0" parTransId="{8E9F4D5F-4FFB-4DF1-A207-532BF0D9AD36}" sibTransId="{E941AA0A-A695-4CA8-B93A-492794CFB151}"/>
    <dgm:cxn modelId="{1241DA39-6EF3-4BEA-9386-0B2AB83319B2}" type="presOf" srcId="{44A9D794-6CF7-46D3-BD76-06DE826F2F4C}" destId="{05605584-CAC7-4E57-9FB5-8F203EC1745D}" srcOrd="0" destOrd="0" presId="urn:microsoft.com/office/officeart/2005/8/layout/vList2"/>
    <dgm:cxn modelId="{29DD4156-3D36-4927-86B2-81BD83592680}" srcId="{F0949F06-A124-49FB-B63C-9309B63D920D}" destId="{44A9D794-6CF7-46D3-BD76-06DE826F2F4C}" srcOrd="4" destOrd="0" parTransId="{E5A703B7-B2D0-41F3-9628-214B30B6F3AA}" sibTransId="{6FF05096-1FD7-4670-9350-D397E0EBDCD6}"/>
    <dgm:cxn modelId="{F2C9AF8D-1E93-4BA2-B0E7-9BF22D77C0C2}" srcId="{F0949F06-A124-49FB-B63C-9309B63D920D}" destId="{D3796558-213E-47B4-BD14-9C5BE666DE9A}" srcOrd="0" destOrd="0" parTransId="{9C5D4830-292C-4A6E-8695-8ACCABC4EF14}" sibTransId="{18103239-6347-459A-8A0E-798734D3A651}"/>
    <dgm:cxn modelId="{802AE58D-65D9-4932-A741-C07544157B99}" type="presOf" srcId="{F0949F06-A124-49FB-B63C-9309B63D920D}" destId="{C63F99C4-8F97-4E7E-89C9-E6817C0B777B}" srcOrd="0" destOrd="0" presId="urn:microsoft.com/office/officeart/2005/8/layout/vList2"/>
    <dgm:cxn modelId="{A155B49E-86DA-4300-9DE0-DF824F448C2F}" srcId="{F0949F06-A124-49FB-B63C-9309B63D920D}" destId="{4F0D14F5-C5CE-4E1F-A097-97A12D085B74}" srcOrd="6" destOrd="0" parTransId="{1C91BAC6-EEBE-4254-90AC-C60216A7FE00}" sibTransId="{18E2820E-191F-468C-B5A9-1C84D8AF82C4}"/>
    <dgm:cxn modelId="{A4023EA7-35FC-425B-A018-C1A7665A2FC4}" type="presOf" srcId="{3D18F671-D895-454F-93F4-E05B6252E2EE}" destId="{1774D7F9-9027-49B7-8465-690AFEE0B7E0}" srcOrd="0" destOrd="0" presId="urn:microsoft.com/office/officeart/2005/8/layout/vList2"/>
    <dgm:cxn modelId="{D7A34AB2-121A-4EC6-B9E6-BC24F7873367}" type="presOf" srcId="{4F0D14F5-C5CE-4E1F-A097-97A12D085B74}" destId="{5759F5CA-32F9-4BDE-B0C4-B9676BC22E50}" srcOrd="0" destOrd="0" presId="urn:microsoft.com/office/officeart/2005/8/layout/vList2"/>
    <dgm:cxn modelId="{7415C8BD-5126-4267-B33A-D5451D9BB544}" type="presOf" srcId="{81B8B201-64AA-4B55-9249-5C6E6C7956B1}" destId="{F559993A-3CDE-4B2F-9905-AADA28146996}" srcOrd="0" destOrd="0" presId="urn:microsoft.com/office/officeart/2005/8/layout/vList2"/>
    <dgm:cxn modelId="{EF9CB9C4-466F-44C7-ACB3-76F23E331480}" type="presOf" srcId="{D3796558-213E-47B4-BD14-9C5BE666DE9A}" destId="{E43CD51B-7A96-4064-B440-45CC2BF4DFB8}" srcOrd="0" destOrd="0" presId="urn:microsoft.com/office/officeart/2005/8/layout/vList2"/>
    <dgm:cxn modelId="{3ECFA9CA-6F2A-4FF5-B7D1-5595C07CC886}" srcId="{F0949F06-A124-49FB-B63C-9309B63D920D}" destId="{2B956C80-42F3-456D-BC1B-865286585451}" srcOrd="5" destOrd="0" parTransId="{E9656329-4360-4E7C-BAC8-3E2EBABBD1E7}" sibTransId="{0AE2ACBB-0AC8-4274-B750-FB99852E2C2C}"/>
    <dgm:cxn modelId="{E449A7E4-6066-4ED5-99EB-C03AE2DBCFEA}" srcId="{F0949F06-A124-49FB-B63C-9309B63D920D}" destId="{3D18F671-D895-454F-93F4-E05B6252E2EE}" srcOrd="2" destOrd="0" parTransId="{4F55CF89-31F5-4235-8ABD-1054B72228DE}" sibTransId="{B798E6C3-C1F2-478B-9C88-E889F8CC3BCD}"/>
    <dgm:cxn modelId="{3B04BBE8-BE4F-4C49-9754-2052302ACCE0}" srcId="{F0949F06-A124-49FB-B63C-9309B63D920D}" destId="{1A275BB9-CE7F-4C3F-B476-752CDCD7844F}" srcOrd="1" destOrd="0" parTransId="{92C75DD3-E6D0-4ECC-8E83-F1D388E06434}" sibTransId="{78ED0B42-D194-4726-9367-C021CF335014}"/>
    <dgm:cxn modelId="{E2BC78EE-F5AF-42FE-8108-FA7F726195CB}" type="presOf" srcId="{1A275BB9-CE7F-4C3F-B476-752CDCD7844F}" destId="{A5415DC5-5962-4753-B5A6-01FB52623700}" srcOrd="0" destOrd="0" presId="urn:microsoft.com/office/officeart/2005/8/layout/vList2"/>
    <dgm:cxn modelId="{0063EFF7-D782-4E0B-AEB0-9F080BE00B10}" type="presOf" srcId="{2B956C80-42F3-456D-BC1B-865286585451}" destId="{AB3C99E9-FBBA-4379-B050-244269CA7758}" srcOrd="0" destOrd="0" presId="urn:microsoft.com/office/officeart/2005/8/layout/vList2"/>
    <dgm:cxn modelId="{0B577050-7DA5-4AA9-BCD7-E095E2F732C9}" type="presParOf" srcId="{C63F99C4-8F97-4E7E-89C9-E6817C0B777B}" destId="{E43CD51B-7A96-4064-B440-45CC2BF4DFB8}" srcOrd="0" destOrd="0" presId="urn:microsoft.com/office/officeart/2005/8/layout/vList2"/>
    <dgm:cxn modelId="{CAD24668-13E9-4149-98DB-643EFB7161F0}" type="presParOf" srcId="{C63F99C4-8F97-4E7E-89C9-E6817C0B777B}" destId="{B2B57BDD-C6D7-462F-B6AF-9A78BC0D8AFE}" srcOrd="1" destOrd="0" presId="urn:microsoft.com/office/officeart/2005/8/layout/vList2"/>
    <dgm:cxn modelId="{10701EFB-DA61-43F2-8375-43A5FE36F8CC}" type="presParOf" srcId="{C63F99C4-8F97-4E7E-89C9-E6817C0B777B}" destId="{A5415DC5-5962-4753-B5A6-01FB52623700}" srcOrd="2" destOrd="0" presId="urn:microsoft.com/office/officeart/2005/8/layout/vList2"/>
    <dgm:cxn modelId="{02AA2688-5023-4829-829E-76992A8A0CDD}" type="presParOf" srcId="{C63F99C4-8F97-4E7E-89C9-E6817C0B777B}" destId="{0517100C-1E4A-4E84-A00D-F68479979410}" srcOrd="3" destOrd="0" presId="urn:microsoft.com/office/officeart/2005/8/layout/vList2"/>
    <dgm:cxn modelId="{D8888A00-19E6-42C9-93E9-7CFE5D4A11DC}" type="presParOf" srcId="{C63F99C4-8F97-4E7E-89C9-E6817C0B777B}" destId="{1774D7F9-9027-49B7-8465-690AFEE0B7E0}" srcOrd="4" destOrd="0" presId="urn:microsoft.com/office/officeart/2005/8/layout/vList2"/>
    <dgm:cxn modelId="{6360D8A9-F223-4352-9E3B-1EE8F1747280}" type="presParOf" srcId="{C63F99C4-8F97-4E7E-89C9-E6817C0B777B}" destId="{3EC6FB66-0C16-4D66-B870-F41C8ECD59CC}" srcOrd="5" destOrd="0" presId="urn:microsoft.com/office/officeart/2005/8/layout/vList2"/>
    <dgm:cxn modelId="{72C961AE-BAE8-47BB-AE66-7A162FC4CBB6}" type="presParOf" srcId="{C63F99C4-8F97-4E7E-89C9-E6817C0B777B}" destId="{F559993A-3CDE-4B2F-9905-AADA28146996}" srcOrd="6" destOrd="0" presId="urn:microsoft.com/office/officeart/2005/8/layout/vList2"/>
    <dgm:cxn modelId="{5E59D479-0FF9-4DDA-91B4-31EDFC066AAA}" type="presParOf" srcId="{C63F99C4-8F97-4E7E-89C9-E6817C0B777B}" destId="{C2E9F7D9-A5E7-414F-91DA-6F4DA91D3952}" srcOrd="7" destOrd="0" presId="urn:microsoft.com/office/officeart/2005/8/layout/vList2"/>
    <dgm:cxn modelId="{965ADC82-FE37-47B2-8496-B2B8336EC120}" type="presParOf" srcId="{C63F99C4-8F97-4E7E-89C9-E6817C0B777B}" destId="{05605584-CAC7-4E57-9FB5-8F203EC1745D}" srcOrd="8" destOrd="0" presId="urn:microsoft.com/office/officeart/2005/8/layout/vList2"/>
    <dgm:cxn modelId="{7B7CE3A4-A9F8-4D3D-A78C-B929B80D773B}" type="presParOf" srcId="{C63F99C4-8F97-4E7E-89C9-E6817C0B777B}" destId="{AF4A75BD-FEC2-4DCF-9E5D-7C5FB44F24DA}" srcOrd="9" destOrd="0" presId="urn:microsoft.com/office/officeart/2005/8/layout/vList2"/>
    <dgm:cxn modelId="{74C56308-251E-4BA8-AAA0-89F61CA90C74}" type="presParOf" srcId="{C63F99C4-8F97-4E7E-89C9-E6817C0B777B}" destId="{AB3C99E9-FBBA-4379-B050-244269CA7758}" srcOrd="10" destOrd="0" presId="urn:microsoft.com/office/officeart/2005/8/layout/vList2"/>
    <dgm:cxn modelId="{265F1DDE-4C71-4EC4-8090-63EFAADCFCEA}" type="presParOf" srcId="{C63F99C4-8F97-4E7E-89C9-E6817C0B777B}" destId="{B182E932-2872-499B-B1FD-BCBF4429C067}" srcOrd="11" destOrd="0" presId="urn:microsoft.com/office/officeart/2005/8/layout/vList2"/>
    <dgm:cxn modelId="{80CF51F8-86F8-4933-8894-7F3619DCB846}" type="presParOf" srcId="{C63F99C4-8F97-4E7E-89C9-E6817C0B777B}" destId="{5759F5CA-32F9-4BDE-B0C4-B9676BC22E5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52FA3-F330-420F-965C-0E4F9743EFF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127B9C-4CE9-46D2-9738-A4EB5BE653AE}">
      <dgm:prSet/>
      <dgm:spPr/>
      <dgm:t>
        <a:bodyPr/>
        <a:lstStyle/>
        <a:p>
          <a:r>
            <a:rPr lang="en-US" dirty="0"/>
            <a:t>Avoid duplicating the physical workplace remotely</a:t>
          </a:r>
        </a:p>
      </dgm:t>
    </dgm:pt>
    <dgm:pt modelId="{81916F57-DE60-4415-9D25-A8F0FD657CD8}" type="parTrans" cxnId="{1F20D35E-D56F-4C02-B323-B3B861E2204F}">
      <dgm:prSet/>
      <dgm:spPr/>
      <dgm:t>
        <a:bodyPr/>
        <a:lstStyle/>
        <a:p>
          <a:endParaRPr lang="en-US"/>
        </a:p>
      </dgm:t>
    </dgm:pt>
    <dgm:pt modelId="{25884BA6-FE5B-456B-AB62-CE8971F56B22}" type="sibTrans" cxnId="{1F20D35E-D56F-4C02-B323-B3B861E2204F}">
      <dgm:prSet/>
      <dgm:spPr/>
      <dgm:t>
        <a:bodyPr/>
        <a:lstStyle/>
        <a:p>
          <a:endParaRPr lang="en-US"/>
        </a:p>
      </dgm:t>
    </dgm:pt>
    <dgm:pt modelId="{4481627D-8594-4F68-A918-185681147D93}">
      <dgm:prSet/>
      <dgm:spPr/>
      <dgm:t>
        <a:bodyPr/>
        <a:lstStyle/>
        <a:p>
          <a:r>
            <a:rPr lang="en-US" dirty="0"/>
            <a:t>Give proper attention to the set-up of remote workspaces</a:t>
          </a:r>
        </a:p>
      </dgm:t>
    </dgm:pt>
    <dgm:pt modelId="{6F3B4B55-0849-41F4-A1E0-72F0FBCA68F6}" type="parTrans" cxnId="{517651AA-B3DB-4775-A3EB-7B109DF2FBC4}">
      <dgm:prSet/>
      <dgm:spPr/>
      <dgm:t>
        <a:bodyPr/>
        <a:lstStyle/>
        <a:p>
          <a:endParaRPr lang="en-US"/>
        </a:p>
      </dgm:t>
    </dgm:pt>
    <dgm:pt modelId="{420C6CFF-0D90-4EDD-BDB5-721290709BE3}" type="sibTrans" cxnId="{517651AA-B3DB-4775-A3EB-7B109DF2FBC4}">
      <dgm:prSet/>
      <dgm:spPr/>
      <dgm:t>
        <a:bodyPr/>
        <a:lstStyle/>
        <a:p>
          <a:endParaRPr lang="en-US"/>
        </a:p>
      </dgm:t>
    </dgm:pt>
    <dgm:pt modelId="{C842EFF6-D998-4A98-9E1E-360AB8BB84BB}">
      <dgm:prSet/>
      <dgm:spPr/>
      <dgm:t>
        <a:bodyPr/>
        <a:lstStyle/>
        <a:p>
          <a:r>
            <a:rPr lang="en-US" dirty="0"/>
            <a:t>Invest in communication skills</a:t>
          </a:r>
        </a:p>
      </dgm:t>
    </dgm:pt>
    <dgm:pt modelId="{8588F6A9-F49F-4819-A20A-CF2802FBC114}" type="parTrans" cxnId="{2A0A0C9C-B7B6-4848-936A-5CFCC0B317A7}">
      <dgm:prSet/>
      <dgm:spPr/>
      <dgm:t>
        <a:bodyPr/>
        <a:lstStyle/>
        <a:p>
          <a:endParaRPr lang="en-US"/>
        </a:p>
      </dgm:t>
    </dgm:pt>
    <dgm:pt modelId="{D0600897-CEF0-41E8-9D84-BA668D770284}" type="sibTrans" cxnId="{2A0A0C9C-B7B6-4848-936A-5CFCC0B317A7}">
      <dgm:prSet/>
      <dgm:spPr/>
      <dgm:t>
        <a:bodyPr/>
        <a:lstStyle/>
        <a:p>
          <a:endParaRPr lang="en-US"/>
        </a:p>
      </dgm:t>
    </dgm:pt>
    <dgm:pt modelId="{730B48BE-5830-4C5A-8DA3-E1808069FEFA}">
      <dgm:prSet/>
      <dgm:spPr/>
      <dgm:t>
        <a:bodyPr/>
        <a:lstStyle/>
        <a:p>
          <a:r>
            <a:rPr lang="en-US" dirty="0"/>
            <a:t>Create and nurture internal communities</a:t>
          </a:r>
        </a:p>
      </dgm:t>
    </dgm:pt>
    <dgm:pt modelId="{2A050864-2A3E-4AD8-B30C-4BC544C161C0}" type="parTrans" cxnId="{65D2C645-FD89-4371-9CE6-6D68F525D529}">
      <dgm:prSet/>
      <dgm:spPr/>
      <dgm:t>
        <a:bodyPr/>
        <a:lstStyle/>
        <a:p>
          <a:endParaRPr lang="en-US"/>
        </a:p>
      </dgm:t>
    </dgm:pt>
    <dgm:pt modelId="{C37FC766-170D-48FB-8957-1727C389396A}" type="sibTrans" cxnId="{65D2C645-FD89-4371-9CE6-6D68F525D529}">
      <dgm:prSet/>
      <dgm:spPr/>
      <dgm:t>
        <a:bodyPr/>
        <a:lstStyle/>
        <a:p>
          <a:endParaRPr lang="en-US"/>
        </a:p>
      </dgm:t>
    </dgm:pt>
    <dgm:pt modelId="{CD8A0878-8DD4-4E8D-B0A2-82AB5216F936}">
      <dgm:prSet/>
      <dgm:spPr/>
      <dgm:t>
        <a:bodyPr/>
        <a:lstStyle/>
        <a:p>
          <a:r>
            <a:rPr lang="en-US" dirty="0"/>
            <a:t>Provide more choice to employees over how they work.</a:t>
          </a:r>
        </a:p>
      </dgm:t>
    </dgm:pt>
    <dgm:pt modelId="{6728461C-7936-4452-BFB0-6A0FD4EDE800}" type="parTrans" cxnId="{8CB93900-A6A8-49DF-BCCF-49B88EE1C47C}">
      <dgm:prSet/>
      <dgm:spPr/>
      <dgm:t>
        <a:bodyPr/>
        <a:lstStyle/>
        <a:p>
          <a:endParaRPr lang="en-US"/>
        </a:p>
      </dgm:t>
    </dgm:pt>
    <dgm:pt modelId="{AC2D0DEB-970B-4C16-BFE1-FC5BB9D4BA6D}" type="sibTrans" cxnId="{8CB93900-A6A8-49DF-BCCF-49B88EE1C47C}">
      <dgm:prSet/>
      <dgm:spPr/>
      <dgm:t>
        <a:bodyPr/>
        <a:lstStyle/>
        <a:p>
          <a:endParaRPr lang="en-US"/>
        </a:p>
      </dgm:t>
    </dgm:pt>
    <dgm:pt modelId="{126F8034-623D-4C04-B27A-B4CA1963008B}">
      <dgm:prSet/>
      <dgm:spPr/>
      <dgm:t>
        <a:bodyPr/>
        <a:lstStyle/>
        <a:p>
          <a:r>
            <a:rPr lang="en-US" dirty="0"/>
            <a:t>Focus on inclusivity</a:t>
          </a:r>
        </a:p>
      </dgm:t>
    </dgm:pt>
    <dgm:pt modelId="{6E2EC68C-3CB2-4A7B-8481-88C65F030BD5}" type="parTrans" cxnId="{937CF348-F4B7-41F3-9199-A7D8CC153E68}">
      <dgm:prSet/>
      <dgm:spPr/>
      <dgm:t>
        <a:bodyPr/>
        <a:lstStyle/>
        <a:p>
          <a:endParaRPr lang="en-US"/>
        </a:p>
      </dgm:t>
    </dgm:pt>
    <dgm:pt modelId="{276978D0-8A85-40EA-A52E-12B19BA5D437}" type="sibTrans" cxnId="{937CF348-F4B7-41F3-9199-A7D8CC153E68}">
      <dgm:prSet/>
      <dgm:spPr/>
      <dgm:t>
        <a:bodyPr/>
        <a:lstStyle/>
        <a:p>
          <a:endParaRPr lang="en-US"/>
        </a:p>
      </dgm:t>
    </dgm:pt>
    <dgm:pt modelId="{7A8E003A-8CEC-40C2-BDB9-A0D7A35783C2}" type="pres">
      <dgm:prSet presAssocID="{EB152FA3-F330-420F-965C-0E4F9743EFF1}" presName="Name0" presStyleCnt="0">
        <dgm:presLayoutVars>
          <dgm:dir/>
          <dgm:resizeHandles val="exact"/>
        </dgm:presLayoutVars>
      </dgm:prSet>
      <dgm:spPr/>
    </dgm:pt>
    <dgm:pt modelId="{1506AAEC-9081-4197-B483-FC68FC6FE5BD}" type="pres">
      <dgm:prSet presAssocID="{46127B9C-4CE9-46D2-9738-A4EB5BE653AE}" presName="node" presStyleLbl="node1" presStyleIdx="0" presStyleCnt="6">
        <dgm:presLayoutVars>
          <dgm:bulletEnabled val="1"/>
        </dgm:presLayoutVars>
      </dgm:prSet>
      <dgm:spPr/>
    </dgm:pt>
    <dgm:pt modelId="{8A73181F-FAA8-4064-A87D-8A23251FC7E3}" type="pres">
      <dgm:prSet presAssocID="{25884BA6-FE5B-456B-AB62-CE8971F56B22}" presName="sibTrans" presStyleLbl="sibTrans1D1" presStyleIdx="0" presStyleCnt="5"/>
      <dgm:spPr/>
    </dgm:pt>
    <dgm:pt modelId="{BC67FE23-1982-4E15-9299-2950C4579FF9}" type="pres">
      <dgm:prSet presAssocID="{25884BA6-FE5B-456B-AB62-CE8971F56B22}" presName="connectorText" presStyleLbl="sibTrans1D1" presStyleIdx="0" presStyleCnt="5"/>
      <dgm:spPr/>
    </dgm:pt>
    <dgm:pt modelId="{9EA397DA-AB76-41DE-97A6-D044080CDE7B}" type="pres">
      <dgm:prSet presAssocID="{4481627D-8594-4F68-A918-185681147D93}" presName="node" presStyleLbl="node1" presStyleIdx="1" presStyleCnt="6">
        <dgm:presLayoutVars>
          <dgm:bulletEnabled val="1"/>
        </dgm:presLayoutVars>
      </dgm:prSet>
      <dgm:spPr/>
    </dgm:pt>
    <dgm:pt modelId="{BF600228-BDFF-441B-BEB3-2ABA305E70B1}" type="pres">
      <dgm:prSet presAssocID="{420C6CFF-0D90-4EDD-BDB5-721290709BE3}" presName="sibTrans" presStyleLbl="sibTrans1D1" presStyleIdx="1" presStyleCnt="5"/>
      <dgm:spPr/>
    </dgm:pt>
    <dgm:pt modelId="{42443AAF-A551-4444-BD74-F245E1B78C2E}" type="pres">
      <dgm:prSet presAssocID="{420C6CFF-0D90-4EDD-BDB5-721290709BE3}" presName="connectorText" presStyleLbl="sibTrans1D1" presStyleIdx="1" presStyleCnt="5"/>
      <dgm:spPr/>
    </dgm:pt>
    <dgm:pt modelId="{9AA9F78B-7FEA-4355-A9D4-8495E52723C4}" type="pres">
      <dgm:prSet presAssocID="{C842EFF6-D998-4A98-9E1E-360AB8BB84BB}" presName="node" presStyleLbl="node1" presStyleIdx="2" presStyleCnt="6">
        <dgm:presLayoutVars>
          <dgm:bulletEnabled val="1"/>
        </dgm:presLayoutVars>
      </dgm:prSet>
      <dgm:spPr/>
    </dgm:pt>
    <dgm:pt modelId="{2D4ADE93-7216-447B-9DA9-BA2D5D804B9C}" type="pres">
      <dgm:prSet presAssocID="{D0600897-CEF0-41E8-9D84-BA668D770284}" presName="sibTrans" presStyleLbl="sibTrans1D1" presStyleIdx="2" presStyleCnt="5"/>
      <dgm:spPr/>
    </dgm:pt>
    <dgm:pt modelId="{530804B2-309E-4153-A9DE-EEC3E8BC0377}" type="pres">
      <dgm:prSet presAssocID="{D0600897-CEF0-41E8-9D84-BA668D770284}" presName="connectorText" presStyleLbl="sibTrans1D1" presStyleIdx="2" presStyleCnt="5"/>
      <dgm:spPr/>
    </dgm:pt>
    <dgm:pt modelId="{4166B104-FE8E-450B-BFBC-9B0ED361A9D7}" type="pres">
      <dgm:prSet presAssocID="{730B48BE-5830-4C5A-8DA3-E1808069FEFA}" presName="node" presStyleLbl="node1" presStyleIdx="3" presStyleCnt="6">
        <dgm:presLayoutVars>
          <dgm:bulletEnabled val="1"/>
        </dgm:presLayoutVars>
      </dgm:prSet>
      <dgm:spPr/>
    </dgm:pt>
    <dgm:pt modelId="{A6AF670F-9A02-4345-BF26-DF2E795791B0}" type="pres">
      <dgm:prSet presAssocID="{C37FC766-170D-48FB-8957-1727C389396A}" presName="sibTrans" presStyleLbl="sibTrans1D1" presStyleIdx="3" presStyleCnt="5"/>
      <dgm:spPr/>
    </dgm:pt>
    <dgm:pt modelId="{B60498A1-6CAC-415C-AAD4-3BFB1680E986}" type="pres">
      <dgm:prSet presAssocID="{C37FC766-170D-48FB-8957-1727C389396A}" presName="connectorText" presStyleLbl="sibTrans1D1" presStyleIdx="3" presStyleCnt="5"/>
      <dgm:spPr/>
    </dgm:pt>
    <dgm:pt modelId="{5AB4CABB-21F7-41E7-BE15-66798B0564BA}" type="pres">
      <dgm:prSet presAssocID="{CD8A0878-8DD4-4E8D-B0A2-82AB5216F936}" presName="node" presStyleLbl="node1" presStyleIdx="4" presStyleCnt="6">
        <dgm:presLayoutVars>
          <dgm:bulletEnabled val="1"/>
        </dgm:presLayoutVars>
      </dgm:prSet>
      <dgm:spPr/>
    </dgm:pt>
    <dgm:pt modelId="{ACD3E1A1-29EC-4DAF-BC62-D422ED688846}" type="pres">
      <dgm:prSet presAssocID="{AC2D0DEB-970B-4C16-BFE1-FC5BB9D4BA6D}" presName="sibTrans" presStyleLbl="sibTrans1D1" presStyleIdx="4" presStyleCnt="5"/>
      <dgm:spPr/>
    </dgm:pt>
    <dgm:pt modelId="{A65CC569-B9E2-4A11-9A38-C5136055D9F7}" type="pres">
      <dgm:prSet presAssocID="{AC2D0DEB-970B-4C16-BFE1-FC5BB9D4BA6D}" presName="connectorText" presStyleLbl="sibTrans1D1" presStyleIdx="4" presStyleCnt="5"/>
      <dgm:spPr/>
    </dgm:pt>
    <dgm:pt modelId="{DA6576E0-41CD-493B-B849-AF8692D7B8D2}" type="pres">
      <dgm:prSet presAssocID="{126F8034-623D-4C04-B27A-B4CA1963008B}" presName="node" presStyleLbl="node1" presStyleIdx="5" presStyleCnt="6">
        <dgm:presLayoutVars>
          <dgm:bulletEnabled val="1"/>
        </dgm:presLayoutVars>
      </dgm:prSet>
      <dgm:spPr/>
    </dgm:pt>
  </dgm:ptLst>
  <dgm:cxnLst>
    <dgm:cxn modelId="{8CB93900-A6A8-49DF-BCCF-49B88EE1C47C}" srcId="{EB152FA3-F330-420F-965C-0E4F9743EFF1}" destId="{CD8A0878-8DD4-4E8D-B0A2-82AB5216F936}" srcOrd="4" destOrd="0" parTransId="{6728461C-7936-4452-BFB0-6A0FD4EDE800}" sibTransId="{AC2D0DEB-970B-4C16-BFE1-FC5BB9D4BA6D}"/>
    <dgm:cxn modelId="{2E33F106-A5CB-4383-89C7-CCC17768688E}" type="presOf" srcId="{126F8034-623D-4C04-B27A-B4CA1963008B}" destId="{DA6576E0-41CD-493B-B849-AF8692D7B8D2}" srcOrd="0" destOrd="0" presId="urn:microsoft.com/office/officeart/2016/7/layout/RepeatingBendingProcessNew"/>
    <dgm:cxn modelId="{AEAB7F15-9E00-4D21-A313-67879164605C}" type="presOf" srcId="{D0600897-CEF0-41E8-9D84-BA668D770284}" destId="{530804B2-309E-4153-A9DE-EEC3E8BC0377}" srcOrd="1" destOrd="0" presId="urn:microsoft.com/office/officeart/2016/7/layout/RepeatingBendingProcessNew"/>
    <dgm:cxn modelId="{FA5B1726-7B14-4585-94BD-BEA162F60552}" type="presOf" srcId="{730B48BE-5830-4C5A-8DA3-E1808069FEFA}" destId="{4166B104-FE8E-450B-BFBC-9B0ED361A9D7}" srcOrd="0" destOrd="0" presId="urn:microsoft.com/office/officeart/2016/7/layout/RepeatingBendingProcessNew"/>
    <dgm:cxn modelId="{B0C45133-E81E-469B-AC8D-07E7AABC1996}" type="presOf" srcId="{CD8A0878-8DD4-4E8D-B0A2-82AB5216F936}" destId="{5AB4CABB-21F7-41E7-BE15-66798B0564BA}" srcOrd="0" destOrd="0" presId="urn:microsoft.com/office/officeart/2016/7/layout/RepeatingBendingProcessNew"/>
    <dgm:cxn modelId="{0383B134-AB37-46F9-8DDC-3C2DD4884C94}" type="presOf" srcId="{EB152FA3-F330-420F-965C-0E4F9743EFF1}" destId="{7A8E003A-8CEC-40C2-BDB9-A0D7A35783C2}" srcOrd="0" destOrd="0" presId="urn:microsoft.com/office/officeart/2016/7/layout/RepeatingBendingProcessNew"/>
    <dgm:cxn modelId="{4F1EAD5C-5C1D-4C67-889E-04FEE1CEA0AE}" type="presOf" srcId="{AC2D0DEB-970B-4C16-BFE1-FC5BB9D4BA6D}" destId="{ACD3E1A1-29EC-4DAF-BC62-D422ED688846}" srcOrd="0" destOrd="0" presId="urn:microsoft.com/office/officeart/2016/7/layout/RepeatingBendingProcessNew"/>
    <dgm:cxn modelId="{1F20D35E-D56F-4C02-B323-B3B861E2204F}" srcId="{EB152FA3-F330-420F-965C-0E4F9743EFF1}" destId="{46127B9C-4CE9-46D2-9738-A4EB5BE653AE}" srcOrd="0" destOrd="0" parTransId="{81916F57-DE60-4415-9D25-A8F0FD657CD8}" sibTransId="{25884BA6-FE5B-456B-AB62-CE8971F56B22}"/>
    <dgm:cxn modelId="{5AA7DC43-5831-47D5-A2C0-0F92710955AE}" type="presOf" srcId="{46127B9C-4CE9-46D2-9738-A4EB5BE653AE}" destId="{1506AAEC-9081-4197-B483-FC68FC6FE5BD}" srcOrd="0" destOrd="0" presId="urn:microsoft.com/office/officeart/2016/7/layout/RepeatingBendingProcessNew"/>
    <dgm:cxn modelId="{65D2C645-FD89-4371-9CE6-6D68F525D529}" srcId="{EB152FA3-F330-420F-965C-0E4F9743EFF1}" destId="{730B48BE-5830-4C5A-8DA3-E1808069FEFA}" srcOrd="3" destOrd="0" parTransId="{2A050864-2A3E-4AD8-B30C-4BC544C161C0}" sibTransId="{C37FC766-170D-48FB-8957-1727C389396A}"/>
    <dgm:cxn modelId="{6FAAF465-4E8E-4791-8477-1548577144F3}" type="presOf" srcId="{AC2D0DEB-970B-4C16-BFE1-FC5BB9D4BA6D}" destId="{A65CC569-B9E2-4A11-9A38-C5136055D9F7}" srcOrd="1" destOrd="0" presId="urn:microsoft.com/office/officeart/2016/7/layout/RepeatingBendingProcessNew"/>
    <dgm:cxn modelId="{A4A57D66-056A-45EC-BE89-53E0A4B63B7E}" type="presOf" srcId="{C842EFF6-D998-4A98-9E1E-360AB8BB84BB}" destId="{9AA9F78B-7FEA-4355-A9D4-8495E52723C4}" srcOrd="0" destOrd="0" presId="urn:microsoft.com/office/officeart/2016/7/layout/RepeatingBendingProcessNew"/>
    <dgm:cxn modelId="{937CF348-F4B7-41F3-9199-A7D8CC153E68}" srcId="{EB152FA3-F330-420F-965C-0E4F9743EFF1}" destId="{126F8034-623D-4C04-B27A-B4CA1963008B}" srcOrd="5" destOrd="0" parTransId="{6E2EC68C-3CB2-4A7B-8481-88C65F030BD5}" sibTransId="{276978D0-8A85-40EA-A52E-12B19BA5D437}"/>
    <dgm:cxn modelId="{6C5CD08E-AF07-481E-BE76-8BE6D88C42D6}" type="presOf" srcId="{25884BA6-FE5B-456B-AB62-CE8971F56B22}" destId="{8A73181F-FAA8-4064-A87D-8A23251FC7E3}" srcOrd="0" destOrd="0" presId="urn:microsoft.com/office/officeart/2016/7/layout/RepeatingBendingProcessNew"/>
    <dgm:cxn modelId="{B69A129A-EA42-4B89-A023-9FCE491C7E2C}" type="presOf" srcId="{420C6CFF-0D90-4EDD-BDB5-721290709BE3}" destId="{42443AAF-A551-4444-BD74-F245E1B78C2E}" srcOrd="1" destOrd="0" presId="urn:microsoft.com/office/officeart/2016/7/layout/RepeatingBendingProcessNew"/>
    <dgm:cxn modelId="{2A0A0C9C-B7B6-4848-936A-5CFCC0B317A7}" srcId="{EB152FA3-F330-420F-965C-0E4F9743EFF1}" destId="{C842EFF6-D998-4A98-9E1E-360AB8BB84BB}" srcOrd="2" destOrd="0" parTransId="{8588F6A9-F49F-4819-A20A-CF2802FBC114}" sibTransId="{D0600897-CEF0-41E8-9D84-BA668D770284}"/>
    <dgm:cxn modelId="{CCA5C5A0-DD9B-4EAC-8D5F-224CE8376CB4}" type="presOf" srcId="{4481627D-8594-4F68-A918-185681147D93}" destId="{9EA397DA-AB76-41DE-97A6-D044080CDE7B}" srcOrd="0" destOrd="0" presId="urn:microsoft.com/office/officeart/2016/7/layout/RepeatingBendingProcessNew"/>
    <dgm:cxn modelId="{00BD8AA4-2AC7-4C83-80ED-2A8B34C00C95}" type="presOf" srcId="{C37FC766-170D-48FB-8957-1727C389396A}" destId="{B60498A1-6CAC-415C-AAD4-3BFB1680E986}" srcOrd="1" destOrd="0" presId="urn:microsoft.com/office/officeart/2016/7/layout/RepeatingBendingProcessNew"/>
    <dgm:cxn modelId="{517651AA-B3DB-4775-A3EB-7B109DF2FBC4}" srcId="{EB152FA3-F330-420F-965C-0E4F9743EFF1}" destId="{4481627D-8594-4F68-A918-185681147D93}" srcOrd="1" destOrd="0" parTransId="{6F3B4B55-0849-41F4-A1E0-72F0FBCA68F6}" sibTransId="{420C6CFF-0D90-4EDD-BDB5-721290709BE3}"/>
    <dgm:cxn modelId="{B38BE9D2-07AC-4183-9F53-9E4CC5EA53A4}" type="presOf" srcId="{D0600897-CEF0-41E8-9D84-BA668D770284}" destId="{2D4ADE93-7216-447B-9DA9-BA2D5D804B9C}" srcOrd="0" destOrd="0" presId="urn:microsoft.com/office/officeart/2016/7/layout/RepeatingBendingProcessNew"/>
    <dgm:cxn modelId="{1D3C53DB-493B-4DE2-81B3-1D18BC282E43}" type="presOf" srcId="{25884BA6-FE5B-456B-AB62-CE8971F56B22}" destId="{BC67FE23-1982-4E15-9299-2950C4579FF9}" srcOrd="1" destOrd="0" presId="urn:microsoft.com/office/officeart/2016/7/layout/RepeatingBendingProcessNew"/>
    <dgm:cxn modelId="{4A2E63FA-6036-4EA5-BB79-78C756F00AE0}" type="presOf" srcId="{420C6CFF-0D90-4EDD-BDB5-721290709BE3}" destId="{BF600228-BDFF-441B-BEB3-2ABA305E70B1}" srcOrd="0" destOrd="0" presId="urn:microsoft.com/office/officeart/2016/7/layout/RepeatingBendingProcessNew"/>
    <dgm:cxn modelId="{64F4BDFD-1BED-4C55-8666-BC0A574E2F9C}" type="presOf" srcId="{C37FC766-170D-48FB-8957-1727C389396A}" destId="{A6AF670F-9A02-4345-BF26-DF2E795791B0}" srcOrd="0" destOrd="0" presId="urn:microsoft.com/office/officeart/2016/7/layout/RepeatingBendingProcessNew"/>
    <dgm:cxn modelId="{0C79B5B7-6639-4B42-931F-C24921EB2009}" type="presParOf" srcId="{7A8E003A-8CEC-40C2-BDB9-A0D7A35783C2}" destId="{1506AAEC-9081-4197-B483-FC68FC6FE5BD}" srcOrd="0" destOrd="0" presId="urn:microsoft.com/office/officeart/2016/7/layout/RepeatingBendingProcessNew"/>
    <dgm:cxn modelId="{6B4723C3-7502-40A0-A16A-D7A819167BCC}" type="presParOf" srcId="{7A8E003A-8CEC-40C2-BDB9-A0D7A35783C2}" destId="{8A73181F-FAA8-4064-A87D-8A23251FC7E3}" srcOrd="1" destOrd="0" presId="urn:microsoft.com/office/officeart/2016/7/layout/RepeatingBendingProcessNew"/>
    <dgm:cxn modelId="{9F4BEBFD-F482-420A-85C6-8B2BE721310A}" type="presParOf" srcId="{8A73181F-FAA8-4064-A87D-8A23251FC7E3}" destId="{BC67FE23-1982-4E15-9299-2950C4579FF9}" srcOrd="0" destOrd="0" presId="urn:microsoft.com/office/officeart/2016/7/layout/RepeatingBendingProcessNew"/>
    <dgm:cxn modelId="{FF47C909-8DF6-440E-BD29-6C39CE1DBDCB}" type="presParOf" srcId="{7A8E003A-8CEC-40C2-BDB9-A0D7A35783C2}" destId="{9EA397DA-AB76-41DE-97A6-D044080CDE7B}" srcOrd="2" destOrd="0" presId="urn:microsoft.com/office/officeart/2016/7/layout/RepeatingBendingProcessNew"/>
    <dgm:cxn modelId="{AB656907-776B-4E99-AC89-34ED7FF03362}" type="presParOf" srcId="{7A8E003A-8CEC-40C2-BDB9-A0D7A35783C2}" destId="{BF600228-BDFF-441B-BEB3-2ABA305E70B1}" srcOrd="3" destOrd="0" presId="urn:microsoft.com/office/officeart/2016/7/layout/RepeatingBendingProcessNew"/>
    <dgm:cxn modelId="{A1A4EB7D-A1AD-4CB5-A2A2-978BF075DEC7}" type="presParOf" srcId="{BF600228-BDFF-441B-BEB3-2ABA305E70B1}" destId="{42443AAF-A551-4444-BD74-F245E1B78C2E}" srcOrd="0" destOrd="0" presId="urn:microsoft.com/office/officeart/2016/7/layout/RepeatingBendingProcessNew"/>
    <dgm:cxn modelId="{A9ED7F37-8BD6-41BC-81AE-1FCE3438D715}" type="presParOf" srcId="{7A8E003A-8CEC-40C2-BDB9-A0D7A35783C2}" destId="{9AA9F78B-7FEA-4355-A9D4-8495E52723C4}" srcOrd="4" destOrd="0" presId="urn:microsoft.com/office/officeart/2016/7/layout/RepeatingBendingProcessNew"/>
    <dgm:cxn modelId="{EB8CDC8C-426D-4871-BE46-5A793C24C15A}" type="presParOf" srcId="{7A8E003A-8CEC-40C2-BDB9-A0D7A35783C2}" destId="{2D4ADE93-7216-447B-9DA9-BA2D5D804B9C}" srcOrd="5" destOrd="0" presId="urn:microsoft.com/office/officeart/2016/7/layout/RepeatingBendingProcessNew"/>
    <dgm:cxn modelId="{F855E2E7-F5E0-47F3-9B45-11D963E36D59}" type="presParOf" srcId="{2D4ADE93-7216-447B-9DA9-BA2D5D804B9C}" destId="{530804B2-309E-4153-A9DE-EEC3E8BC0377}" srcOrd="0" destOrd="0" presId="urn:microsoft.com/office/officeart/2016/7/layout/RepeatingBendingProcessNew"/>
    <dgm:cxn modelId="{C4AAE2DC-79DC-469B-81D4-BCCEF326C827}" type="presParOf" srcId="{7A8E003A-8CEC-40C2-BDB9-A0D7A35783C2}" destId="{4166B104-FE8E-450B-BFBC-9B0ED361A9D7}" srcOrd="6" destOrd="0" presId="urn:microsoft.com/office/officeart/2016/7/layout/RepeatingBendingProcessNew"/>
    <dgm:cxn modelId="{57D04D1F-888F-4EDE-A089-8D880547B148}" type="presParOf" srcId="{7A8E003A-8CEC-40C2-BDB9-A0D7A35783C2}" destId="{A6AF670F-9A02-4345-BF26-DF2E795791B0}" srcOrd="7" destOrd="0" presId="urn:microsoft.com/office/officeart/2016/7/layout/RepeatingBendingProcessNew"/>
    <dgm:cxn modelId="{4E7EFDC7-A281-43EF-8A00-9138B6CD049B}" type="presParOf" srcId="{A6AF670F-9A02-4345-BF26-DF2E795791B0}" destId="{B60498A1-6CAC-415C-AAD4-3BFB1680E986}" srcOrd="0" destOrd="0" presId="urn:microsoft.com/office/officeart/2016/7/layout/RepeatingBendingProcessNew"/>
    <dgm:cxn modelId="{FB643C73-5AA1-45D2-98BC-B972CE549712}" type="presParOf" srcId="{7A8E003A-8CEC-40C2-BDB9-A0D7A35783C2}" destId="{5AB4CABB-21F7-41E7-BE15-66798B0564BA}" srcOrd="8" destOrd="0" presId="urn:microsoft.com/office/officeart/2016/7/layout/RepeatingBendingProcessNew"/>
    <dgm:cxn modelId="{620DF43B-9401-4AE9-A5BE-07A41C63BD74}" type="presParOf" srcId="{7A8E003A-8CEC-40C2-BDB9-A0D7A35783C2}" destId="{ACD3E1A1-29EC-4DAF-BC62-D422ED688846}" srcOrd="9" destOrd="0" presId="urn:microsoft.com/office/officeart/2016/7/layout/RepeatingBendingProcessNew"/>
    <dgm:cxn modelId="{0D5D550F-6CA6-46E2-8C34-0BF259837B16}" type="presParOf" srcId="{ACD3E1A1-29EC-4DAF-BC62-D422ED688846}" destId="{A65CC569-B9E2-4A11-9A38-C5136055D9F7}" srcOrd="0" destOrd="0" presId="urn:microsoft.com/office/officeart/2016/7/layout/RepeatingBendingProcessNew"/>
    <dgm:cxn modelId="{925FAAF1-F255-4237-8A0D-FC79030DBC82}" type="presParOf" srcId="{7A8E003A-8CEC-40C2-BDB9-A0D7A35783C2}" destId="{DA6576E0-41CD-493B-B849-AF8692D7B8D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D722B-23D7-4F83-B2C8-D4B20D7BF9E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CBA9A99A-0DCF-41DF-BA59-6E0E19A5329F}">
      <dgm:prSet/>
      <dgm:spPr/>
      <dgm:t>
        <a:bodyPr/>
        <a:lstStyle/>
        <a:p>
          <a:r>
            <a:rPr lang="en-GB"/>
            <a:t>Forming</a:t>
          </a:r>
        </a:p>
      </dgm:t>
    </dgm:pt>
    <dgm:pt modelId="{50BB50EF-FBC1-44CE-9463-9F17E6DA94DB}" type="parTrans" cxnId="{9FF33CA1-0BF5-4C09-BA67-F9DC9CCEBD5A}">
      <dgm:prSet/>
      <dgm:spPr/>
      <dgm:t>
        <a:bodyPr/>
        <a:lstStyle/>
        <a:p>
          <a:endParaRPr lang="en-GB"/>
        </a:p>
      </dgm:t>
    </dgm:pt>
    <dgm:pt modelId="{07B6A9DD-FA7A-481E-8F15-1D9FCB439838}" type="sibTrans" cxnId="{9FF33CA1-0BF5-4C09-BA67-F9DC9CCEBD5A}">
      <dgm:prSet/>
      <dgm:spPr/>
      <dgm:t>
        <a:bodyPr/>
        <a:lstStyle/>
        <a:p>
          <a:endParaRPr lang="en-GB"/>
        </a:p>
      </dgm:t>
    </dgm:pt>
    <dgm:pt modelId="{42E7B8B4-8C5A-4D3C-9210-835FC1886724}">
      <dgm:prSet/>
      <dgm:spPr/>
      <dgm:t>
        <a:bodyPr/>
        <a:lstStyle/>
        <a:p>
          <a:r>
            <a:rPr lang="en-GB"/>
            <a:t>Storming</a:t>
          </a:r>
        </a:p>
      </dgm:t>
    </dgm:pt>
    <dgm:pt modelId="{BA537B96-7CB9-4E6B-B275-672038F75D0D}" type="parTrans" cxnId="{26599918-6CD7-4121-AA40-D8F244BFF776}">
      <dgm:prSet/>
      <dgm:spPr/>
      <dgm:t>
        <a:bodyPr/>
        <a:lstStyle/>
        <a:p>
          <a:endParaRPr lang="en-GB"/>
        </a:p>
      </dgm:t>
    </dgm:pt>
    <dgm:pt modelId="{902B3B91-9789-44B0-8850-431ACBE5761F}" type="sibTrans" cxnId="{26599918-6CD7-4121-AA40-D8F244BFF776}">
      <dgm:prSet/>
      <dgm:spPr/>
      <dgm:t>
        <a:bodyPr/>
        <a:lstStyle/>
        <a:p>
          <a:endParaRPr lang="en-GB"/>
        </a:p>
      </dgm:t>
    </dgm:pt>
    <dgm:pt modelId="{817C300B-8362-44EF-A383-2A4C08E2D587}">
      <dgm:prSet/>
      <dgm:spPr/>
      <dgm:t>
        <a:bodyPr/>
        <a:lstStyle/>
        <a:p>
          <a:r>
            <a:rPr lang="en-GB"/>
            <a:t>Norming</a:t>
          </a:r>
        </a:p>
      </dgm:t>
    </dgm:pt>
    <dgm:pt modelId="{E6202790-AF6D-4905-908E-5F51F658F9EC}" type="parTrans" cxnId="{720F7608-B5F8-4BE3-A252-78F9C9D84697}">
      <dgm:prSet/>
      <dgm:spPr/>
      <dgm:t>
        <a:bodyPr/>
        <a:lstStyle/>
        <a:p>
          <a:endParaRPr lang="en-GB"/>
        </a:p>
      </dgm:t>
    </dgm:pt>
    <dgm:pt modelId="{81187174-9A62-4E91-9393-DA5FED0CC621}" type="sibTrans" cxnId="{720F7608-B5F8-4BE3-A252-78F9C9D84697}">
      <dgm:prSet/>
      <dgm:spPr/>
      <dgm:t>
        <a:bodyPr/>
        <a:lstStyle/>
        <a:p>
          <a:endParaRPr lang="en-GB"/>
        </a:p>
      </dgm:t>
    </dgm:pt>
    <dgm:pt modelId="{C469309D-471D-419C-9976-45DC7BA991E2}">
      <dgm:prSet/>
      <dgm:spPr/>
      <dgm:t>
        <a:bodyPr/>
        <a:lstStyle/>
        <a:p>
          <a:r>
            <a:rPr lang="en-GB"/>
            <a:t>Performing</a:t>
          </a:r>
        </a:p>
      </dgm:t>
    </dgm:pt>
    <dgm:pt modelId="{66C17656-65C6-446A-B7DF-7569011401D3}" type="parTrans" cxnId="{5CD8ACC3-EF15-4701-9058-419596FAF9F6}">
      <dgm:prSet/>
      <dgm:spPr/>
      <dgm:t>
        <a:bodyPr/>
        <a:lstStyle/>
        <a:p>
          <a:endParaRPr lang="en-GB"/>
        </a:p>
      </dgm:t>
    </dgm:pt>
    <dgm:pt modelId="{212A9740-EC56-4837-8E65-9C67CA50E95E}" type="sibTrans" cxnId="{5CD8ACC3-EF15-4701-9058-419596FAF9F6}">
      <dgm:prSet/>
      <dgm:spPr/>
      <dgm:t>
        <a:bodyPr/>
        <a:lstStyle/>
        <a:p>
          <a:endParaRPr lang="en-GB"/>
        </a:p>
      </dgm:t>
    </dgm:pt>
    <dgm:pt modelId="{2FC18039-CCCF-4D0F-AE97-52DA654BDE7E}" type="pres">
      <dgm:prSet presAssocID="{43DD722B-23D7-4F83-B2C8-D4B20D7BF9E7}" presName="vert0" presStyleCnt="0">
        <dgm:presLayoutVars>
          <dgm:dir/>
          <dgm:animOne val="branch"/>
          <dgm:animLvl val="lvl"/>
        </dgm:presLayoutVars>
      </dgm:prSet>
      <dgm:spPr/>
    </dgm:pt>
    <dgm:pt modelId="{766DC2F0-F777-4393-8A9D-49F97FE9C6E2}" type="pres">
      <dgm:prSet presAssocID="{CBA9A99A-0DCF-41DF-BA59-6E0E19A5329F}" presName="thickLine" presStyleLbl="alignNode1" presStyleIdx="0" presStyleCnt="4"/>
      <dgm:spPr/>
    </dgm:pt>
    <dgm:pt modelId="{AC954289-7C9C-4840-87FA-8FCB76F59C89}" type="pres">
      <dgm:prSet presAssocID="{CBA9A99A-0DCF-41DF-BA59-6E0E19A5329F}" presName="horz1" presStyleCnt="0"/>
      <dgm:spPr/>
    </dgm:pt>
    <dgm:pt modelId="{A8F611AF-FFF0-45BF-9C68-1B049617468D}" type="pres">
      <dgm:prSet presAssocID="{CBA9A99A-0DCF-41DF-BA59-6E0E19A5329F}" presName="tx1" presStyleLbl="revTx" presStyleIdx="0" presStyleCnt="4"/>
      <dgm:spPr/>
    </dgm:pt>
    <dgm:pt modelId="{DA8B17E1-7FBA-4499-BC46-87E991E9B85B}" type="pres">
      <dgm:prSet presAssocID="{CBA9A99A-0DCF-41DF-BA59-6E0E19A5329F}" presName="vert1" presStyleCnt="0"/>
      <dgm:spPr/>
    </dgm:pt>
    <dgm:pt modelId="{D2E1E136-D916-4BE2-B6C6-11F060133EAB}" type="pres">
      <dgm:prSet presAssocID="{42E7B8B4-8C5A-4D3C-9210-835FC1886724}" presName="thickLine" presStyleLbl="alignNode1" presStyleIdx="1" presStyleCnt="4"/>
      <dgm:spPr/>
    </dgm:pt>
    <dgm:pt modelId="{3E1F0F36-C001-426C-B912-789008B75AFE}" type="pres">
      <dgm:prSet presAssocID="{42E7B8B4-8C5A-4D3C-9210-835FC1886724}" presName="horz1" presStyleCnt="0"/>
      <dgm:spPr/>
    </dgm:pt>
    <dgm:pt modelId="{FDFCC8DB-935B-47B4-A9C4-7432C70DABE3}" type="pres">
      <dgm:prSet presAssocID="{42E7B8B4-8C5A-4D3C-9210-835FC1886724}" presName="tx1" presStyleLbl="revTx" presStyleIdx="1" presStyleCnt="4"/>
      <dgm:spPr/>
    </dgm:pt>
    <dgm:pt modelId="{5681586F-A718-415E-A84B-16929B839DE3}" type="pres">
      <dgm:prSet presAssocID="{42E7B8B4-8C5A-4D3C-9210-835FC1886724}" presName="vert1" presStyleCnt="0"/>
      <dgm:spPr/>
    </dgm:pt>
    <dgm:pt modelId="{AD96EC79-D095-47DA-B2D7-B5421453ADA0}" type="pres">
      <dgm:prSet presAssocID="{817C300B-8362-44EF-A383-2A4C08E2D587}" presName="thickLine" presStyleLbl="alignNode1" presStyleIdx="2" presStyleCnt="4"/>
      <dgm:spPr/>
    </dgm:pt>
    <dgm:pt modelId="{A8C7D775-9D76-4BFE-8C9A-8649F207F64B}" type="pres">
      <dgm:prSet presAssocID="{817C300B-8362-44EF-A383-2A4C08E2D587}" presName="horz1" presStyleCnt="0"/>
      <dgm:spPr/>
    </dgm:pt>
    <dgm:pt modelId="{DF42F83E-B41F-486C-9A4B-55FF730E84EB}" type="pres">
      <dgm:prSet presAssocID="{817C300B-8362-44EF-A383-2A4C08E2D587}" presName="tx1" presStyleLbl="revTx" presStyleIdx="2" presStyleCnt="4"/>
      <dgm:spPr/>
    </dgm:pt>
    <dgm:pt modelId="{ED32D3EC-3848-40CA-A052-F4343E166329}" type="pres">
      <dgm:prSet presAssocID="{817C300B-8362-44EF-A383-2A4C08E2D587}" presName="vert1" presStyleCnt="0"/>
      <dgm:spPr/>
    </dgm:pt>
    <dgm:pt modelId="{8E38BF09-5133-4EDF-8AB3-0F09FEBD9F28}" type="pres">
      <dgm:prSet presAssocID="{C469309D-471D-419C-9976-45DC7BA991E2}" presName="thickLine" presStyleLbl="alignNode1" presStyleIdx="3" presStyleCnt="4"/>
      <dgm:spPr/>
    </dgm:pt>
    <dgm:pt modelId="{0230A17D-1607-417D-BF50-D652A1FDFF10}" type="pres">
      <dgm:prSet presAssocID="{C469309D-471D-419C-9976-45DC7BA991E2}" presName="horz1" presStyleCnt="0"/>
      <dgm:spPr/>
    </dgm:pt>
    <dgm:pt modelId="{498F40BB-27AB-4258-BEB2-5FE005C0E10E}" type="pres">
      <dgm:prSet presAssocID="{C469309D-471D-419C-9976-45DC7BA991E2}" presName="tx1" presStyleLbl="revTx" presStyleIdx="3" presStyleCnt="4"/>
      <dgm:spPr/>
    </dgm:pt>
    <dgm:pt modelId="{F6029A9D-A64E-4CCD-AD74-502AEC60183C}" type="pres">
      <dgm:prSet presAssocID="{C469309D-471D-419C-9976-45DC7BA991E2}" presName="vert1" presStyleCnt="0"/>
      <dgm:spPr/>
    </dgm:pt>
  </dgm:ptLst>
  <dgm:cxnLst>
    <dgm:cxn modelId="{720F7608-B5F8-4BE3-A252-78F9C9D84697}" srcId="{43DD722B-23D7-4F83-B2C8-D4B20D7BF9E7}" destId="{817C300B-8362-44EF-A383-2A4C08E2D587}" srcOrd="2" destOrd="0" parTransId="{E6202790-AF6D-4905-908E-5F51F658F9EC}" sibTransId="{81187174-9A62-4E91-9393-DA5FED0CC621}"/>
    <dgm:cxn modelId="{26599918-6CD7-4121-AA40-D8F244BFF776}" srcId="{43DD722B-23D7-4F83-B2C8-D4B20D7BF9E7}" destId="{42E7B8B4-8C5A-4D3C-9210-835FC1886724}" srcOrd="1" destOrd="0" parTransId="{BA537B96-7CB9-4E6B-B275-672038F75D0D}" sibTransId="{902B3B91-9789-44B0-8850-431ACBE5761F}"/>
    <dgm:cxn modelId="{D7096925-D2B4-40A1-BE31-DB0FA00ABD07}" type="presOf" srcId="{43DD722B-23D7-4F83-B2C8-D4B20D7BF9E7}" destId="{2FC18039-CCCF-4D0F-AE97-52DA654BDE7E}" srcOrd="0" destOrd="0" presId="urn:microsoft.com/office/officeart/2008/layout/LinedList"/>
    <dgm:cxn modelId="{C4FF0429-A70F-4359-9021-EA84D56C460D}" type="presOf" srcId="{817C300B-8362-44EF-A383-2A4C08E2D587}" destId="{DF42F83E-B41F-486C-9A4B-55FF730E84EB}" srcOrd="0" destOrd="0" presId="urn:microsoft.com/office/officeart/2008/layout/LinedList"/>
    <dgm:cxn modelId="{8A82F868-CD85-46C8-9E86-5267522B88C9}" type="presOf" srcId="{42E7B8B4-8C5A-4D3C-9210-835FC1886724}" destId="{FDFCC8DB-935B-47B4-A9C4-7432C70DABE3}" srcOrd="0" destOrd="0" presId="urn:microsoft.com/office/officeart/2008/layout/LinedList"/>
    <dgm:cxn modelId="{D4072F4E-F012-4386-B776-08B8825EB052}" type="presOf" srcId="{C469309D-471D-419C-9976-45DC7BA991E2}" destId="{498F40BB-27AB-4258-BEB2-5FE005C0E10E}" srcOrd="0" destOrd="0" presId="urn:microsoft.com/office/officeart/2008/layout/LinedList"/>
    <dgm:cxn modelId="{8678907D-33B7-4733-A7EE-757750DD3477}" type="presOf" srcId="{CBA9A99A-0DCF-41DF-BA59-6E0E19A5329F}" destId="{A8F611AF-FFF0-45BF-9C68-1B049617468D}" srcOrd="0" destOrd="0" presId="urn:microsoft.com/office/officeart/2008/layout/LinedList"/>
    <dgm:cxn modelId="{9FF33CA1-0BF5-4C09-BA67-F9DC9CCEBD5A}" srcId="{43DD722B-23D7-4F83-B2C8-D4B20D7BF9E7}" destId="{CBA9A99A-0DCF-41DF-BA59-6E0E19A5329F}" srcOrd="0" destOrd="0" parTransId="{50BB50EF-FBC1-44CE-9463-9F17E6DA94DB}" sibTransId="{07B6A9DD-FA7A-481E-8F15-1D9FCB439838}"/>
    <dgm:cxn modelId="{5CD8ACC3-EF15-4701-9058-419596FAF9F6}" srcId="{43DD722B-23D7-4F83-B2C8-D4B20D7BF9E7}" destId="{C469309D-471D-419C-9976-45DC7BA991E2}" srcOrd="3" destOrd="0" parTransId="{66C17656-65C6-446A-B7DF-7569011401D3}" sibTransId="{212A9740-EC56-4837-8E65-9C67CA50E95E}"/>
    <dgm:cxn modelId="{C08DA39B-D0FF-4034-BDC9-9E3707C908B4}" type="presParOf" srcId="{2FC18039-CCCF-4D0F-AE97-52DA654BDE7E}" destId="{766DC2F0-F777-4393-8A9D-49F97FE9C6E2}" srcOrd="0" destOrd="0" presId="urn:microsoft.com/office/officeart/2008/layout/LinedList"/>
    <dgm:cxn modelId="{372F66F1-C4E2-4065-A466-E8548E28360D}" type="presParOf" srcId="{2FC18039-CCCF-4D0F-AE97-52DA654BDE7E}" destId="{AC954289-7C9C-4840-87FA-8FCB76F59C89}" srcOrd="1" destOrd="0" presId="urn:microsoft.com/office/officeart/2008/layout/LinedList"/>
    <dgm:cxn modelId="{7D7C761E-AF02-4A25-A949-F169F86B87B5}" type="presParOf" srcId="{AC954289-7C9C-4840-87FA-8FCB76F59C89}" destId="{A8F611AF-FFF0-45BF-9C68-1B049617468D}" srcOrd="0" destOrd="0" presId="urn:microsoft.com/office/officeart/2008/layout/LinedList"/>
    <dgm:cxn modelId="{F51BD1E3-0AC6-46DF-9D93-401B8465DB4D}" type="presParOf" srcId="{AC954289-7C9C-4840-87FA-8FCB76F59C89}" destId="{DA8B17E1-7FBA-4499-BC46-87E991E9B85B}" srcOrd="1" destOrd="0" presId="urn:microsoft.com/office/officeart/2008/layout/LinedList"/>
    <dgm:cxn modelId="{2E185B9A-9357-4C1D-8875-58DD228C95D5}" type="presParOf" srcId="{2FC18039-CCCF-4D0F-AE97-52DA654BDE7E}" destId="{D2E1E136-D916-4BE2-B6C6-11F060133EAB}" srcOrd="2" destOrd="0" presId="urn:microsoft.com/office/officeart/2008/layout/LinedList"/>
    <dgm:cxn modelId="{625F3428-B790-4015-AF68-F05F7606468F}" type="presParOf" srcId="{2FC18039-CCCF-4D0F-AE97-52DA654BDE7E}" destId="{3E1F0F36-C001-426C-B912-789008B75AFE}" srcOrd="3" destOrd="0" presId="urn:microsoft.com/office/officeart/2008/layout/LinedList"/>
    <dgm:cxn modelId="{544D1652-D30A-4463-BF0A-8703A6929C48}" type="presParOf" srcId="{3E1F0F36-C001-426C-B912-789008B75AFE}" destId="{FDFCC8DB-935B-47B4-A9C4-7432C70DABE3}" srcOrd="0" destOrd="0" presId="urn:microsoft.com/office/officeart/2008/layout/LinedList"/>
    <dgm:cxn modelId="{119EDCFA-FC56-40EE-8465-789C3ED6C443}" type="presParOf" srcId="{3E1F0F36-C001-426C-B912-789008B75AFE}" destId="{5681586F-A718-415E-A84B-16929B839DE3}" srcOrd="1" destOrd="0" presId="urn:microsoft.com/office/officeart/2008/layout/LinedList"/>
    <dgm:cxn modelId="{3C306E3C-EB0B-4E49-81AC-A06613E8DBDD}" type="presParOf" srcId="{2FC18039-CCCF-4D0F-AE97-52DA654BDE7E}" destId="{AD96EC79-D095-47DA-B2D7-B5421453ADA0}" srcOrd="4" destOrd="0" presId="urn:microsoft.com/office/officeart/2008/layout/LinedList"/>
    <dgm:cxn modelId="{04CBF069-3B90-463A-B493-237AF0CF0DD6}" type="presParOf" srcId="{2FC18039-CCCF-4D0F-AE97-52DA654BDE7E}" destId="{A8C7D775-9D76-4BFE-8C9A-8649F207F64B}" srcOrd="5" destOrd="0" presId="urn:microsoft.com/office/officeart/2008/layout/LinedList"/>
    <dgm:cxn modelId="{8B34A6EA-FF15-4C61-8190-0D16976F19AF}" type="presParOf" srcId="{A8C7D775-9D76-4BFE-8C9A-8649F207F64B}" destId="{DF42F83E-B41F-486C-9A4B-55FF730E84EB}" srcOrd="0" destOrd="0" presId="urn:microsoft.com/office/officeart/2008/layout/LinedList"/>
    <dgm:cxn modelId="{E67DA33F-36F7-41DE-875B-9745504C6DE3}" type="presParOf" srcId="{A8C7D775-9D76-4BFE-8C9A-8649F207F64B}" destId="{ED32D3EC-3848-40CA-A052-F4343E166329}" srcOrd="1" destOrd="0" presId="urn:microsoft.com/office/officeart/2008/layout/LinedList"/>
    <dgm:cxn modelId="{399CF029-3EE0-4EC0-8F39-299FBBB30C5B}" type="presParOf" srcId="{2FC18039-CCCF-4D0F-AE97-52DA654BDE7E}" destId="{8E38BF09-5133-4EDF-8AB3-0F09FEBD9F28}" srcOrd="6" destOrd="0" presId="urn:microsoft.com/office/officeart/2008/layout/LinedList"/>
    <dgm:cxn modelId="{BD4D44D0-D3A1-4A35-B410-0F1736440AE6}" type="presParOf" srcId="{2FC18039-CCCF-4D0F-AE97-52DA654BDE7E}" destId="{0230A17D-1607-417D-BF50-D652A1FDFF10}" srcOrd="7" destOrd="0" presId="urn:microsoft.com/office/officeart/2008/layout/LinedList"/>
    <dgm:cxn modelId="{24EA6366-37D0-4962-9C54-C6CB5EFD2307}" type="presParOf" srcId="{0230A17D-1607-417D-BF50-D652A1FDFF10}" destId="{498F40BB-27AB-4258-BEB2-5FE005C0E10E}" srcOrd="0" destOrd="0" presId="urn:microsoft.com/office/officeart/2008/layout/LinedList"/>
    <dgm:cxn modelId="{EA7382A0-62F5-4112-8F0B-09BC7BF61F74}" type="presParOf" srcId="{0230A17D-1607-417D-BF50-D652A1FDFF10}" destId="{F6029A9D-A64E-4CCD-AD74-502AEC6018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8AA68-C774-4E85-9487-D697E6109BD7}">
      <dsp:nvSpPr>
        <dsp:cNvPr id="0" name=""/>
        <dsp:cNvSpPr/>
      </dsp:nvSpPr>
      <dsp:spPr>
        <a:xfrm>
          <a:off x="0" y="10551"/>
          <a:ext cx="851535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	            </a:t>
          </a:r>
          <a:r>
            <a:rPr lang="en-US" sz="2700" kern="1200" dirty="0"/>
            <a:t>Increased productivity | Decreased productivity</a:t>
          </a:r>
        </a:p>
      </dsp:txBody>
      <dsp:txXfrm>
        <a:off x="53916" y="64467"/>
        <a:ext cx="8407518" cy="996648"/>
      </dsp:txXfrm>
    </dsp:sp>
    <dsp:sp modelId="{F11EBA92-EF7A-401A-8B0D-FCA18B757AD5}">
      <dsp:nvSpPr>
        <dsp:cNvPr id="0" name=""/>
        <dsp:cNvSpPr/>
      </dsp:nvSpPr>
      <dsp:spPr>
        <a:xfrm>
          <a:off x="0" y="1284951"/>
          <a:ext cx="851535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2021/22	</a:t>
          </a:r>
          <a:r>
            <a:rPr lang="en-US" sz="2700" kern="1200" dirty="0"/>
            <a:t>                       41%		            18%</a:t>
          </a:r>
          <a:r>
            <a:rPr lang="en-US" sz="2900" kern="1200" dirty="0"/>
            <a:t>	</a:t>
          </a:r>
        </a:p>
      </dsp:txBody>
      <dsp:txXfrm>
        <a:off x="53916" y="1338867"/>
        <a:ext cx="8407518" cy="996648"/>
      </dsp:txXfrm>
    </dsp:sp>
    <dsp:sp modelId="{95F9ADF3-A86B-4300-AD74-15FA581AC4CC}">
      <dsp:nvSpPr>
        <dsp:cNvPr id="0" name=""/>
        <dsp:cNvSpPr/>
      </dsp:nvSpPr>
      <dsp:spPr>
        <a:xfrm>
          <a:off x="0" y="2559351"/>
          <a:ext cx="851535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2020/21</a:t>
          </a:r>
          <a:r>
            <a:rPr lang="en-US" sz="2700" kern="1200" dirty="0"/>
            <a:t>		         33%		             23%</a:t>
          </a:r>
          <a:endParaRPr lang="en-US" sz="2900" kern="1200" dirty="0"/>
        </a:p>
      </dsp:txBody>
      <dsp:txXfrm>
        <a:off x="53916" y="2613267"/>
        <a:ext cx="8407518" cy="996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51B-7A96-4064-B440-45CC2BF4DFB8}">
      <dsp:nvSpPr>
        <dsp:cNvPr id="0" name=""/>
        <dsp:cNvSpPr/>
      </dsp:nvSpPr>
      <dsp:spPr>
        <a:xfrm>
          <a:off x="0" y="499976"/>
          <a:ext cx="5415145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                                        Use 	    Choose</a:t>
          </a:r>
          <a:endParaRPr lang="en-US" sz="2200" kern="1200" dirty="0"/>
        </a:p>
      </dsp:txBody>
      <dsp:txXfrm>
        <a:off x="25759" y="525735"/>
        <a:ext cx="5363627" cy="476152"/>
      </dsp:txXfrm>
    </dsp:sp>
    <dsp:sp modelId="{A5415DC5-5962-4753-B5A6-01FB52623700}">
      <dsp:nvSpPr>
        <dsp:cNvPr id="0" name=""/>
        <dsp:cNvSpPr/>
      </dsp:nvSpPr>
      <dsp:spPr>
        <a:xfrm>
          <a:off x="0" y="1091006"/>
          <a:ext cx="5415145" cy="527670"/>
        </a:xfrm>
        <a:prstGeom prst="roundRect">
          <a:avLst/>
        </a:prstGeom>
        <a:solidFill>
          <a:schemeClr val="accent2">
            <a:hueOff val="-534748"/>
            <a:satOff val="-3770"/>
            <a:lumOff val="-5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Annualised hours 	 4		13</a:t>
          </a:r>
          <a:endParaRPr lang="en-US" sz="2200" kern="1200" dirty="0"/>
        </a:p>
      </dsp:txBody>
      <dsp:txXfrm>
        <a:off x="25759" y="1116765"/>
        <a:ext cx="5363627" cy="476152"/>
      </dsp:txXfrm>
    </dsp:sp>
    <dsp:sp modelId="{1774D7F9-9027-49B7-8465-690AFEE0B7E0}">
      <dsp:nvSpPr>
        <dsp:cNvPr id="0" name=""/>
        <dsp:cNvSpPr/>
      </dsp:nvSpPr>
      <dsp:spPr>
        <a:xfrm>
          <a:off x="0" y="1682036"/>
          <a:ext cx="5415145" cy="527670"/>
        </a:xfrm>
        <a:prstGeom prst="roundRect">
          <a:avLst/>
        </a:prstGeom>
        <a:solidFill>
          <a:schemeClr val="accent2">
            <a:hueOff val="-1069495"/>
            <a:satOff val="-7539"/>
            <a:lumOff val="-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Flexi-time		21		42</a:t>
          </a:r>
          <a:endParaRPr lang="en-US" sz="2200" kern="1200" dirty="0"/>
        </a:p>
      </dsp:txBody>
      <dsp:txXfrm>
        <a:off x="25759" y="1707795"/>
        <a:ext cx="5363627" cy="476152"/>
      </dsp:txXfrm>
    </dsp:sp>
    <dsp:sp modelId="{F559993A-3CDE-4B2F-9905-AADA28146996}">
      <dsp:nvSpPr>
        <dsp:cNvPr id="0" name=""/>
        <dsp:cNvSpPr/>
      </dsp:nvSpPr>
      <dsp:spPr>
        <a:xfrm>
          <a:off x="0" y="2273067"/>
          <a:ext cx="5415145" cy="527670"/>
        </a:xfrm>
        <a:prstGeom prst="roundRect">
          <a:avLst/>
        </a:prstGeom>
        <a:solidFill>
          <a:schemeClr val="accent2">
            <a:hueOff val="-1604243"/>
            <a:satOff val="-11309"/>
            <a:lumOff val="-1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Term-time working	 1		8</a:t>
          </a:r>
          <a:endParaRPr lang="en-US" sz="2200" kern="1200" dirty="0"/>
        </a:p>
      </dsp:txBody>
      <dsp:txXfrm>
        <a:off x="25759" y="2298826"/>
        <a:ext cx="5363627" cy="476152"/>
      </dsp:txXfrm>
    </dsp:sp>
    <dsp:sp modelId="{05605584-CAC7-4E57-9FB5-8F203EC1745D}">
      <dsp:nvSpPr>
        <dsp:cNvPr id="0" name=""/>
        <dsp:cNvSpPr/>
      </dsp:nvSpPr>
      <dsp:spPr>
        <a:xfrm>
          <a:off x="0" y="2864097"/>
          <a:ext cx="5415145" cy="527670"/>
        </a:xfrm>
        <a:prstGeom prst="roundRect">
          <a:avLst/>
        </a:prstGeom>
        <a:solidFill>
          <a:schemeClr val="accent2">
            <a:hueOff val="-2138990"/>
            <a:satOff val="-15079"/>
            <a:lumOff val="-2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Job share		 1		5</a:t>
          </a:r>
          <a:endParaRPr lang="en-US" sz="2200" kern="1200" dirty="0"/>
        </a:p>
      </dsp:txBody>
      <dsp:txXfrm>
        <a:off x="25759" y="2889856"/>
        <a:ext cx="5363627" cy="476152"/>
      </dsp:txXfrm>
    </dsp:sp>
    <dsp:sp modelId="{AB3C99E9-FBBA-4379-B050-244269CA7758}">
      <dsp:nvSpPr>
        <dsp:cNvPr id="0" name=""/>
        <dsp:cNvSpPr/>
      </dsp:nvSpPr>
      <dsp:spPr>
        <a:xfrm>
          <a:off x="0" y="3455127"/>
          <a:ext cx="5415145" cy="527670"/>
        </a:xfrm>
        <a:prstGeom prst="roundRect">
          <a:avLst/>
        </a:prstGeom>
        <a:solidFill>
          <a:schemeClr val="accent2">
            <a:hueOff val="-2673738"/>
            <a:satOff val="-18848"/>
            <a:lumOff val="-25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Compressed hours 	 4		32</a:t>
          </a:r>
          <a:endParaRPr lang="en-US" sz="2200" kern="1200" dirty="0"/>
        </a:p>
      </dsp:txBody>
      <dsp:txXfrm>
        <a:off x="25759" y="3480886"/>
        <a:ext cx="5363627" cy="476152"/>
      </dsp:txXfrm>
    </dsp:sp>
    <dsp:sp modelId="{5759F5CA-32F9-4BDE-B0C4-B9676BC22E50}">
      <dsp:nvSpPr>
        <dsp:cNvPr id="0" name=""/>
        <dsp:cNvSpPr/>
      </dsp:nvSpPr>
      <dsp:spPr>
        <a:xfrm>
          <a:off x="0" y="4046157"/>
          <a:ext cx="5415145" cy="527670"/>
        </a:xfrm>
        <a:prstGeom prst="roundRect">
          <a:avLst/>
        </a:prstGeom>
        <a:solidFill>
          <a:schemeClr val="accent2">
            <a:hueOff val="-3208486"/>
            <a:satOff val="-22618"/>
            <a:lumOff val="-3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Part-time hours		19		21</a:t>
          </a:r>
          <a:endParaRPr lang="en-US" sz="2200" kern="1200" dirty="0"/>
        </a:p>
      </dsp:txBody>
      <dsp:txXfrm>
        <a:off x="25759" y="4071916"/>
        <a:ext cx="5363627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3181F-FAA8-4064-A87D-8A23251FC7E3}">
      <dsp:nvSpPr>
        <dsp:cNvPr id="0" name=""/>
        <dsp:cNvSpPr/>
      </dsp:nvSpPr>
      <dsp:spPr>
        <a:xfrm>
          <a:off x="2141855" y="593090"/>
          <a:ext cx="4580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02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8651" y="636367"/>
        <a:ext cx="24431" cy="4886"/>
      </dsp:txXfrm>
    </dsp:sp>
    <dsp:sp modelId="{1506AAEC-9081-4197-B483-FC68FC6FE5BD}">
      <dsp:nvSpPr>
        <dsp:cNvPr id="0" name=""/>
        <dsp:cNvSpPr/>
      </dsp:nvSpPr>
      <dsp:spPr>
        <a:xfrm>
          <a:off x="19204" y="1474"/>
          <a:ext cx="2124451" cy="12746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00" tIns="109271" rIns="104100" bIns="1092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Avoid duplicating the physical workplace remotely</a:t>
          </a:r>
        </a:p>
      </dsp:txBody>
      <dsp:txXfrm>
        <a:off x="19204" y="1474"/>
        <a:ext cx="2124451" cy="1274670"/>
      </dsp:txXfrm>
    </dsp:sp>
    <dsp:sp modelId="{BF600228-BDFF-441B-BEB3-2ABA305E70B1}">
      <dsp:nvSpPr>
        <dsp:cNvPr id="0" name=""/>
        <dsp:cNvSpPr/>
      </dsp:nvSpPr>
      <dsp:spPr>
        <a:xfrm>
          <a:off x="1081429" y="1274345"/>
          <a:ext cx="2613075" cy="458023"/>
        </a:xfrm>
        <a:custGeom>
          <a:avLst/>
          <a:gdLst/>
          <a:ahLst/>
          <a:cxnLst/>
          <a:rect l="0" t="0" r="0" b="0"/>
          <a:pathLst>
            <a:path>
              <a:moveTo>
                <a:pt x="2613075" y="0"/>
              </a:moveTo>
              <a:lnTo>
                <a:pt x="2613075" y="246111"/>
              </a:lnTo>
              <a:lnTo>
                <a:pt x="0" y="246111"/>
              </a:lnTo>
              <a:lnTo>
                <a:pt x="0" y="45802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1508" y="1500914"/>
        <a:ext cx="132918" cy="4886"/>
      </dsp:txXfrm>
    </dsp:sp>
    <dsp:sp modelId="{9EA397DA-AB76-41DE-97A6-D044080CDE7B}">
      <dsp:nvSpPr>
        <dsp:cNvPr id="0" name=""/>
        <dsp:cNvSpPr/>
      </dsp:nvSpPr>
      <dsp:spPr>
        <a:xfrm>
          <a:off x="2632279" y="1474"/>
          <a:ext cx="2124451" cy="12746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00" tIns="109271" rIns="104100" bIns="1092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Give proper attention to the set-up of remote workspaces</a:t>
          </a:r>
        </a:p>
      </dsp:txBody>
      <dsp:txXfrm>
        <a:off x="2632279" y="1474"/>
        <a:ext cx="2124451" cy="1274670"/>
      </dsp:txXfrm>
    </dsp:sp>
    <dsp:sp modelId="{2D4ADE93-7216-447B-9DA9-BA2D5D804B9C}">
      <dsp:nvSpPr>
        <dsp:cNvPr id="0" name=""/>
        <dsp:cNvSpPr/>
      </dsp:nvSpPr>
      <dsp:spPr>
        <a:xfrm>
          <a:off x="2141855" y="2356385"/>
          <a:ext cx="4580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02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8651" y="2399661"/>
        <a:ext cx="24431" cy="4886"/>
      </dsp:txXfrm>
    </dsp:sp>
    <dsp:sp modelId="{9AA9F78B-7FEA-4355-A9D4-8495E52723C4}">
      <dsp:nvSpPr>
        <dsp:cNvPr id="0" name=""/>
        <dsp:cNvSpPr/>
      </dsp:nvSpPr>
      <dsp:spPr>
        <a:xfrm>
          <a:off x="19204" y="1764769"/>
          <a:ext cx="2124451" cy="12746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00" tIns="109271" rIns="104100" bIns="1092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Invest in communication skills</a:t>
          </a:r>
        </a:p>
      </dsp:txBody>
      <dsp:txXfrm>
        <a:off x="19204" y="1764769"/>
        <a:ext cx="2124451" cy="1274670"/>
      </dsp:txXfrm>
    </dsp:sp>
    <dsp:sp modelId="{A6AF670F-9A02-4345-BF26-DF2E795791B0}">
      <dsp:nvSpPr>
        <dsp:cNvPr id="0" name=""/>
        <dsp:cNvSpPr/>
      </dsp:nvSpPr>
      <dsp:spPr>
        <a:xfrm>
          <a:off x="1081429" y="3037640"/>
          <a:ext cx="2613075" cy="458023"/>
        </a:xfrm>
        <a:custGeom>
          <a:avLst/>
          <a:gdLst/>
          <a:ahLst/>
          <a:cxnLst/>
          <a:rect l="0" t="0" r="0" b="0"/>
          <a:pathLst>
            <a:path>
              <a:moveTo>
                <a:pt x="2613075" y="0"/>
              </a:moveTo>
              <a:lnTo>
                <a:pt x="2613075" y="246111"/>
              </a:lnTo>
              <a:lnTo>
                <a:pt x="0" y="246111"/>
              </a:lnTo>
              <a:lnTo>
                <a:pt x="0" y="458023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1508" y="3264209"/>
        <a:ext cx="132918" cy="4886"/>
      </dsp:txXfrm>
    </dsp:sp>
    <dsp:sp modelId="{4166B104-FE8E-450B-BFBC-9B0ED361A9D7}">
      <dsp:nvSpPr>
        <dsp:cNvPr id="0" name=""/>
        <dsp:cNvSpPr/>
      </dsp:nvSpPr>
      <dsp:spPr>
        <a:xfrm>
          <a:off x="2632279" y="1764769"/>
          <a:ext cx="2124451" cy="12746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00" tIns="109271" rIns="104100" bIns="1092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and nurture internal communities</a:t>
          </a:r>
        </a:p>
      </dsp:txBody>
      <dsp:txXfrm>
        <a:off x="2632279" y="1764769"/>
        <a:ext cx="2124451" cy="1274670"/>
      </dsp:txXfrm>
    </dsp:sp>
    <dsp:sp modelId="{ACD3E1A1-29EC-4DAF-BC62-D422ED688846}">
      <dsp:nvSpPr>
        <dsp:cNvPr id="0" name=""/>
        <dsp:cNvSpPr/>
      </dsp:nvSpPr>
      <dsp:spPr>
        <a:xfrm>
          <a:off x="2141855" y="4119679"/>
          <a:ext cx="4580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023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8651" y="4162956"/>
        <a:ext cx="24431" cy="4886"/>
      </dsp:txXfrm>
    </dsp:sp>
    <dsp:sp modelId="{5AB4CABB-21F7-41E7-BE15-66798B0564BA}">
      <dsp:nvSpPr>
        <dsp:cNvPr id="0" name=""/>
        <dsp:cNvSpPr/>
      </dsp:nvSpPr>
      <dsp:spPr>
        <a:xfrm>
          <a:off x="19204" y="3528064"/>
          <a:ext cx="2124451" cy="12746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00" tIns="109271" rIns="104100" bIns="1092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 more choice to employees over how they work.</a:t>
          </a:r>
        </a:p>
      </dsp:txBody>
      <dsp:txXfrm>
        <a:off x="19204" y="3528064"/>
        <a:ext cx="2124451" cy="1274670"/>
      </dsp:txXfrm>
    </dsp:sp>
    <dsp:sp modelId="{DA6576E0-41CD-493B-B849-AF8692D7B8D2}">
      <dsp:nvSpPr>
        <dsp:cNvPr id="0" name=""/>
        <dsp:cNvSpPr/>
      </dsp:nvSpPr>
      <dsp:spPr>
        <a:xfrm>
          <a:off x="2632279" y="3528064"/>
          <a:ext cx="2124451" cy="12746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100" tIns="109271" rIns="104100" bIns="1092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 on inclusivity</a:t>
          </a:r>
        </a:p>
      </dsp:txBody>
      <dsp:txXfrm>
        <a:off x="2632279" y="3528064"/>
        <a:ext cx="2124451" cy="1274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DC2F0-F777-4393-8A9D-49F97FE9C6E2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611AF-FFF0-45BF-9C68-1B049617468D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Forming</a:t>
          </a:r>
        </a:p>
      </dsp:txBody>
      <dsp:txXfrm>
        <a:off x="0" y="0"/>
        <a:ext cx="4869656" cy="957262"/>
      </dsp:txXfrm>
    </dsp:sp>
    <dsp:sp modelId="{D2E1E136-D916-4BE2-B6C6-11F060133EAB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CC8DB-935B-47B4-A9C4-7432C70DABE3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Storming</a:t>
          </a:r>
        </a:p>
      </dsp:txBody>
      <dsp:txXfrm>
        <a:off x="0" y="957262"/>
        <a:ext cx="4869656" cy="957262"/>
      </dsp:txXfrm>
    </dsp:sp>
    <dsp:sp modelId="{AD96EC79-D095-47DA-B2D7-B5421453ADA0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2F83E-B41F-486C-9A4B-55FF730E84EB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Norming</a:t>
          </a:r>
        </a:p>
      </dsp:txBody>
      <dsp:txXfrm>
        <a:off x="0" y="1914525"/>
        <a:ext cx="4869656" cy="957262"/>
      </dsp:txXfrm>
    </dsp:sp>
    <dsp:sp modelId="{8E38BF09-5133-4EDF-8AB3-0F09FEBD9F28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40BB-27AB-4258-BEB2-5FE005C0E10E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Performing</a:t>
          </a:r>
        </a:p>
      </dsp:txBody>
      <dsp:txXfrm>
        <a:off x="0" y="2871787"/>
        <a:ext cx="4869656" cy="957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810C-90C5-4D73-9CBA-F699AE2D2E33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CFDB-760C-482D-8FF6-2AB217B58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3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9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0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719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2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3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4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7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5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53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3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ACFDB-760C-482D-8FF6-2AB217B588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66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EC2-1BB7-4279-AB5D-C95DEB6DE2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75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2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5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09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9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ACFDB-760C-482D-8FF6-2AB217B588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9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0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AF4CC-61E0-429C-8A7C-47F9B9F44D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1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.xml"/><Relationship Id="rId4" Type="http://schemas.openxmlformats.org/officeDocument/2006/relationships/image" Target="../media/image59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.xml"/><Relationship Id="rId4" Type="http://schemas.openxmlformats.org/officeDocument/2006/relationships/image" Target="../media/image62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8.xml"/><Relationship Id="rId4" Type="http://schemas.openxmlformats.org/officeDocument/2006/relationships/image" Target="../media/image65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9.xml"/><Relationship Id="rId4" Type="http://schemas.openxmlformats.org/officeDocument/2006/relationships/image" Target="../media/image66.png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0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2.xml"/><Relationship Id="rId4" Type="http://schemas.openxmlformats.org/officeDocument/2006/relationships/image" Target="../media/image67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3.xml"/><Relationship Id="rId4" Type="http://schemas.openxmlformats.org/officeDocument/2006/relationships/image" Target="../media/image67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8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9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0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1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2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3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5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0.xml"/><Relationship Id="rId4" Type="http://schemas.openxmlformats.org/officeDocument/2006/relationships/image" Target="../media/image59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1.xml"/><Relationship Id="rId4" Type="http://schemas.openxmlformats.org/officeDocument/2006/relationships/image" Target="../media/image59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2.xml"/><Relationship Id="rId4" Type="http://schemas.openxmlformats.org/officeDocument/2006/relationships/image" Target="../media/image59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3.xml"/><Relationship Id="rId4" Type="http://schemas.openxmlformats.org/officeDocument/2006/relationships/image" Target="../media/image59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4.xml"/><Relationship Id="rId4" Type="http://schemas.openxmlformats.org/officeDocument/2006/relationships/image" Target="../media/image59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5.xml"/><Relationship Id="rId4" Type="http://schemas.openxmlformats.org/officeDocument/2006/relationships/image" Target="../media/image59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6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4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emf"/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&amp; entertai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40262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31526"/>
          <a:stretch>
            <a:fillRect/>
          </a:stretch>
        </p:blipFill>
        <p:spPr>
          <a:xfrm>
            <a:off x="4396815" y="0"/>
            <a:ext cx="474718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04258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8084"/>
          <a:stretch>
            <a:fillRect/>
          </a:stretch>
        </p:blipFill>
        <p:spPr>
          <a:xfrm>
            <a:off x="4202435" y="0"/>
            <a:ext cx="4941565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, fashion &amp; hospi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597"/>
          <a:stretch>
            <a:fillRect/>
          </a:stretch>
        </p:blipFill>
        <p:spPr>
          <a:xfrm>
            <a:off x="4306370" y="0"/>
            <a:ext cx="4837630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175"/>
          <a:stretch>
            <a:fillRect/>
          </a:stretch>
        </p:blipFill>
        <p:spPr>
          <a:xfrm>
            <a:off x="4139952" y="0"/>
            <a:ext cx="5004048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099"/>
          <a:stretch>
            <a:fillRect/>
          </a:stretch>
        </p:blipFill>
        <p:spPr>
          <a:xfrm>
            <a:off x="4151287" y="0"/>
            <a:ext cx="4992713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3" r="50207"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6065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68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10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96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10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57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758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99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call ou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95536" y="194468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252068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40831" y="204979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5065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ou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240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 out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071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>
              <a:solidFill>
                <a:srgbClr val="1D252D"/>
              </a:solidFill>
            </a:endParaRPr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9240"/>
            <a:ext cx="2412644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752528" y="0"/>
            <a:ext cx="439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defTabSz="914400"/>
            <a:endParaRPr lang="en-GB" sz="7200" b="1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mtClean="0">
                <a:solidFill>
                  <a:srgbClr val="1D252D"/>
                </a:solidFill>
              </a:rPr>
              <a:pPr algn="r" defTabSz="927100"/>
              <a:t>‹#›</a:t>
            </a:fld>
            <a:endParaRPr lang="en-GB">
              <a:solidFill>
                <a:srgbClr val="1D252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018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9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8392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278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6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82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634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372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8410" y="1032406"/>
            <a:ext cx="3741200" cy="931862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168410" y="1966080"/>
            <a:ext cx="3750724" cy="20193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8391D9D-3658-42C8-BFC4-F41C0D380B8B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925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016000" y="931863"/>
            <a:ext cx="801846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988F132-23A2-410B-B10A-71145A86DA21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31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7669" y="1379021"/>
            <a:ext cx="3128433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0" y="1379021"/>
            <a:ext cx="4292600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570318"/>
            <a:ext cx="7673975" cy="48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08CD16-574D-4480-836C-2F0C8030D1F9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495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143000" y="6323013"/>
            <a:ext cx="46085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150938" y="5708650"/>
            <a:ext cx="5346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North America: </a:t>
            </a:r>
            <a:r>
              <a:rPr lang="en-GB" sz="600">
                <a:solidFill>
                  <a:srgbClr val="000000"/>
                </a:solidFill>
              </a:rPr>
              <a:t>Mexico - United States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Central &amp; South America: </a:t>
            </a:r>
            <a:r>
              <a:rPr lang="en-GB" sz="600">
                <a:solidFill>
                  <a:srgbClr val="000000"/>
                </a:solidFill>
              </a:rPr>
              <a:t>Argentina - Brazil - Chile - Colombia - Panama - Peru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Western Europe: </a:t>
            </a:r>
            <a:r>
              <a:rPr lang="en-GB" sz="600">
                <a:solidFill>
                  <a:srgbClr val="000000"/>
                </a:solidFill>
              </a:rPr>
              <a:t>Austria - Belgium - Cyprus - Denmark - Finland - France - Germany - Greece - Ireland - Italy 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>
                <a:solidFill>
                  <a:srgbClr val="000000"/>
                </a:solidFill>
              </a:rPr>
              <a:t>Luxembourg - Netherlands - Norway - Portugal - Spain - Sweden - Switzerland - United Kingdom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Eastern Europe: </a:t>
            </a:r>
            <a:r>
              <a:rPr lang="en-GB" sz="600">
                <a:solidFill>
                  <a:srgbClr val="000000"/>
                </a:solidFill>
              </a:rPr>
              <a:t>Czech Republic - Estonia - Hungary - Latvia - Lithuania - Poland - Romania - Russia - Slovakia - Turkey - Ukraine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Middle East &amp; Asia Pacific: </a:t>
            </a:r>
            <a:r>
              <a:rPr lang="en-GB" sz="600">
                <a:solidFill>
                  <a:srgbClr val="000000"/>
                </a:solidFill>
              </a:rPr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59961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32085"/>
            <a:ext cx="9144000" cy="34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9762D-45E2-471A-9D0C-34BBE6F86BC7}"/>
              </a:ext>
            </a:extLst>
          </p:cNvPr>
          <p:cNvSpPr/>
          <p:nvPr userDrawn="1"/>
        </p:nvSpPr>
        <p:spPr>
          <a:xfrm>
            <a:off x="393493" y="4896000"/>
            <a:ext cx="2523716" cy="14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6"/>
            <a:ext cx="2592000" cy="1904418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492" y="3492000"/>
            <a:ext cx="4482000" cy="1404000"/>
          </a:xfrm>
          <a:solidFill>
            <a:schemeClr val="bg1"/>
          </a:solidFill>
        </p:spPr>
        <p:txBody>
          <a:bodyPr wrap="none" lIns="288000" tIns="108000" rIns="108000" bIns="0"/>
          <a:lstStyle>
            <a:lvl1pPr marL="0" indent="0" algn="l">
              <a:lnSpc>
                <a:spcPts val="7020"/>
              </a:lnSpc>
              <a:spcAft>
                <a:spcPts val="0"/>
              </a:spcAft>
              <a:buNone/>
              <a:defRPr sz="58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9A3E3E-D654-49D1-B228-704BD9D6E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356" y="5267868"/>
            <a:ext cx="2267502" cy="986906"/>
          </a:xfrm>
        </p:spPr>
        <p:txBody>
          <a:bodyPr/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2pPr>
            <a:lvl3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3pPr>
            <a:lvl4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4pPr>
            <a:lvl5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Job title or organisation in full</a:t>
            </a:r>
          </a:p>
          <a:p>
            <a:pPr lvl="0"/>
            <a:r>
              <a:rPr lang="en-US"/>
              <a:t>DD Month YYYY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3600FB-3D67-4519-9FB4-4C8D7BFFFB6C}"/>
              </a:ext>
            </a:extLst>
          </p:cNvPr>
          <p:cNvCxnSpPr/>
          <p:nvPr userDrawn="1"/>
        </p:nvCxnSpPr>
        <p:spPr>
          <a:xfrm>
            <a:off x="559836" y="5142419"/>
            <a:ext cx="1755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75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8B7508-A3A3-4074-85FD-89CFE3FFD498}"/>
              </a:ext>
            </a:extLst>
          </p:cNvPr>
          <p:cNvSpPr/>
          <p:nvPr userDrawn="1"/>
        </p:nvSpPr>
        <p:spPr>
          <a:xfrm>
            <a:off x="0" y="-1"/>
            <a:ext cx="9144000" cy="350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2278504"/>
            <a:ext cx="4590000" cy="1404000"/>
          </a:xfrm>
          <a:solidFill>
            <a:schemeClr val="tx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3671999"/>
            <a:ext cx="4428000" cy="1224001"/>
          </a:xfrm>
          <a:solidFill>
            <a:schemeClr val="tx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7781667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3227471" y="0"/>
            <a:ext cx="5916529" cy="685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7472" y="0"/>
            <a:ext cx="5916529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032" y="1106909"/>
            <a:ext cx="4749916" cy="3024000"/>
          </a:xfrm>
          <a:solidFill>
            <a:schemeClr val="bg1"/>
          </a:solidFill>
          <a:ln>
            <a:noFill/>
          </a:ln>
        </p:spPr>
        <p:txBody>
          <a:bodyPr wrap="square" lIns="288000" tIns="396000" rIns="0" bIns="14400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5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Divider page </a:t>
            </a:r>
            <a:r>
              <a:rPr lang="en-GB"/>
              <a:t>lorem ipsum</a:t>
            </a:r>
            <a:br>
              <a:rPr lang="en-GB"/>
            </a:br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26973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14131597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4460"/>
            <a:ext cx="9144000" cy="686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752851-9890-4F7F-B3A0-71FF150E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532800"/>
            <a:ext cx="4590000" cy="1404000"/>
          </a:xfrm>
          <a:solidFill>
            <a:schemeClr val="accent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1926001"/>
            <a:ext cx="4428000" cy="1224001"/>
          </a:xfrm>
          <a:solidFill>
            <a:schemeClr val="accent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82E5B82-F41C-4EA2-98E1-4D13CAB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D0375A-7D3F-4018-ABC1-7617E58E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020A74D-468B-46AC-A14D-E9619DC3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53000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033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6A7CA-C9D6-4CDD-A107-16B7E0ABEF7E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2899416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4AA856-0F1F-4423-9E5F-27589DAA8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1666" y="2181726"/>
            <a:ext cx="4079700" cy="3995237"/>
          </a:xfrm>
        </p:spPr>
        <p:txBody>
          <a:bodyPr/>
          <a:lstStyle>
            <a:lvl1pPr>
              <a:defRPr sz="1350" b="1"/>
            </a:lvl1pPr>
            <a:lvl2pPr marL="214313" indent="-214313">
              <a:buFont typeface="Symbol" panose="05050102010706020507" pitchFamily="18" charset="2"/>
              <a:buChar char="-"/>
              <a:defRPr b="0"/>
            </a:lvl2pPr>
            <a:lvl4pPr marL="0" indent="0">
              <a:lnSpc>
                <a:spcPts val="1875"/>
              </a:lnSpc>
              <a:buNone/>
              <a:defRPr sz="1350"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0FBC-6682-491B-9608-F24595A4975A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2214522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897497"/>
            <a:ext cx="4079700" cy="744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 b="0"/>
            </a:lvl2pPr>
            <a:lvl3pPr>
              <a:defRPr b="1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8FFA43-443A-4AC8-84F1-7DAEC3B660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303" y="896938"/>
            <a:ext cx="4023122" cy="50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C2E57-D8B3-4209-98B2-414F82525510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7047667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7109100" cy="3995237"/>
          </a:xfrm>
        </p:spPr>
        <p:txBody>
          <a:bodyPr/>
          <a:lstStyle>
            <a:lvl1pPr>
              <a:lnSpc>
                <a:spcPts val="2700"/>
              </a:lnSpc>
              <a:defRPr sz="1950" b="1"/>
            </a:lvl1pPr>
            <a:lvl2pPr>
              <a:lnSpc>
                <a:spcPts val="1875"/>
              </a:lnSpc>
              <a:defRPr sz="1800" b="0"/>
            </a:lvl2pPr>
            <a:lvl3pPr marL="135000" indent="-216000">
              <a:lnSpc>
                <a:spcPts val="1875"/>
              </a:lnSpc>
              <a:buFont typeface="Symbol" panose="05050102010706020507" pitchFamily="18" charset="2"/>
              <a:buChar char="-"/>
              <a:defRPr sz="1800" b="0"/>
            </a:lvl3pPr>
            <a:lvl4pPr marL="486000" indent="-216000">
              <a:lnSpc>
                <a:spcPts val="1875"/>
              </a:lnSpc>
              <a:defRPr sz="1800" b="0"/>
            </a:lvl4pPr>
            <a:lvl5pPr marL="756000" indent="-216000">
              <a:lnSpc>
                <a:spcPts val="1875"/>
              </a:lnSpc>
              <a:defRPr sz="18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D9FCBF-8B42-4944-AEF8-D8B040759364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52565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860" y="836567"/>
            <a:ext cx="4420297" cy="1006736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Image slide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848F6-73C6-4658-98D9-47526AE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E53A9-9D69-4B48-AB12-DA1CD64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76E77-B5B7-4FBB-A029-4938F1D8C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E905495-C2B0-4C56-8AAF-84DD989D3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69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0"/>
            <a:ext cx="9144000" cy="334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3"/>
            <a:ext cx="3834000" cy="1404000"/>
          </a:xfrm>
          <a:solidFill>
            <a:schemeClr val="accent2"/>
          </a:solidFill>
        </p:spPr>
        <p:txBody>
          <a:bodyPr wrap="square" lIns="288000" tIns="108000" rIns="108000" bIns="0" anchor="t">
            <a:no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5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B6E6E-5872-2148-8AB4-87996ADB0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43" y="2131764"/>
            <a:ext cx="5903913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17AE1-82B5-7843-B7FA-638107290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156" y="3429000"/>
            <a:ext cx="4103687" cy="722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Add name</a:t>
            </a:r>
          </a:p>
          <a:p>
            <a:pPr lvl="0"/>
            <a:r>
              <a:rPr lang="en-US"/>
              <a:t>Add person’s title</a:t>
            </a:r>
          </a:p>
        </p:txBody>
      </p:sp>
    </p:spTree>
    <p:extLst>
      <p:ext uri="{BB962C8B-B14F-4D97-AF65-F5344CB8AC3E}">
        <p14:creationId xmlns:p14="http://schemas.microsoft.com/office/powerpoint/2010/main" val="1105608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AFA940B-18E9-994B-8AF5-6FB341FCC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2C9E84-1841-4B44-867A-179FD9D1B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0808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850612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3714066-8A84-1841-8A07-4D4C85460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 on</a:t>
            </a:r>
          </a:p>
          <a:p>
            <a:pPr lvl="0"/>
            <a:r>
              <a:rPr lang="en-US"/>
              <a:t>two lines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BE668DB-E3A8-FF41-98AA-F7DCACE98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130623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015397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701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71" y="493200"/>
            <a:ext cx="1441850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131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621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57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824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97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27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51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320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100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31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44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08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079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56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0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2329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488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23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929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485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724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752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529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739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413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61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53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44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201"/>
            <a:ext cx="9144000" cy="427896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972800"/>
            <a:ext cx="1054780" cy="182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900" b="0" i="0" smtClean="0">
                <a:solidFill>
                  <a:schemeClr val="tx1"/>
                </a:solidFill>
                <a:latin typeface="+mn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Insert Date Here</a:t>
            </a:r>
            <a:endParaRPr lang="en-US"/>
          </a:p>
        </p:txBody>
      </p:sp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93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Presentation title goes here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24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Presentation sub-title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56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0" y="1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5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9220F-16D4-4C79-949D-C1954E780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6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bg1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B18D0-D69C-4430-A09D-2393BCEA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4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839" y="-1"/>
            <a:ext cx="5383160" cy="6858001"/>
          </a:xfrm>
          <a:prstGeom prst="rect">
            <a:avLst/>
          </a:prstGeom>
        </p:spPr>
      </p:pic>
      <p:sp>
        <p:nvSpPr>
          <p:cNvPr id="11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2845750"/>
            <a:ext cx="3220494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5" y="3157664"/>
            <a:ext cx="3220217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7734710" y="-1125247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211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CA4B196-11C6-E24B-A282-B2868AFD56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006" y="0"/>
            <a:ext cx="9003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 marL="0" indent="0" algn="l"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CFADB-A03D-3145-9910-18C7948503E6}"/>
              </a:ext>
            </a:extLst>
          </p:cNvPr>
          <p:cNvGrpSpPr/>
          <p:nvPr userDrawn="1"/>
        </p:nvGrpSpPr>
        <p:grpSpPr>
          <a:xfrm>
            <a:off x="1" y="0"/>
            <a:ext cx="142241" cy="6858000"/>
            <a:chOff x="-2123440" y="-3332480"/>
            <a:chExt cx="142240" cy="7254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C6428E-B5C9-1848-B156-3498EC792BE6}"/>
                </a:ext>
              </a:extLst>
            </p:cNvPr>
            <p:cNvSpPr/>
            <p:nvPr/>
          </p:nvSpPr>
          <p:spPr>
            <a:xfrm>
              <a:off x="-2123440" y="-3332480"/>
              <a:ext cx="142240" cy="2418080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F5086A-7653-4841-A4F2-65B87B9DCDB0}"/>
                </a:ext>
              </a:extLst>
            </p:cNvPr>
            <p:cNvSpPr/>
            <p:nvPr/>
          </p:nvSpPr>
          <p:spPr>
            <a:xfrm>
              <a:off x="-2123440" y="-914400"/>
              <a:ext cx="142240" cy="2418080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069C85-8F3E-0143-9CA8-0D32AF3570CB}"/>
                </a:ext>
              </a:extLst>
            </p:cNvPr>
            <p:cNvSpPr/>
            <p:nvPr/>
          </p:nvSpPr>
          <p:spPr>
            <a:xfrm>
              <a:off x="-2123440" y="1503680"/>
              <a:ext cx="142240" cy="2418080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itle 9">
            <a:extLst>
              <a:ext uri="{FF2B5EF4-FFF2-40B4-BE49-F238E27FC236}">
                <a16:creationId xmlns:a16="http://schemas.microsoft.com/office/drawing/2014/main" id="{0AA49F94-DE99-4F42-A6E6-FEA348113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294" y="4493147"/>
            <a:ext cx="3621496" cy="7477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7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Click to edit master title style</a:t>
            </a:r>
            <a:br>
              <a:rPr lang="en-US"/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ITC Franklin Gothic BookCp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rgbClr val="1777B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06AB-A548-864D-9158-5E786DBD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E9E69-AB75-CA49-9EE0-F8EB8C6CF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2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027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09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29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46661E3-44B1-084F-A8B9-6E1B502B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299A6B5-280C-A64A-B6F3-5CDB2E4FC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Full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E9D7-81B1-7942-91B3-00C7D1D94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D6DA3D-D534-9B47-9741-4ECE3EC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4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ank Slid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6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68569"/>
            <a:ext cx="4191000" cy="441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C1CAAC-FCE1-0F49-9213-68198B5B9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557069"/>
            <a:ext cx="4030692" cy="441241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A8408A-BD39-1143-B159-ADEF61811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0AD97FB-93BE-DB45-A52D-FBEDA471E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418" y="4175185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043C3-CCE6-E94E-86B7-2C87584D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112" y="4171350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DAB9BD6-3961-D844-A683-C94021227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46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8ADCB3-C9B3-EC48-9458-35DF44484D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0A91070-F4E3-A444-B946-7B741CC2E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7042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D2B1AF1-6C07-0848-B705-FA2E9E65A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4188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8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902125"/>
            <a:ext cx="7990217" cy="39638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752602"/>
            <a:ext cx="4229100" cy="4113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351B5D0-0424-9548-AF82-140D2DAF7C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2308" y="1752602"/>
            <a:ext cx="4030692" cy="41363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4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5371583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5362330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8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4554969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4545715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D8311-8D79-D942-9499-D6E06A969E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33334"/>
            <a:ext cx="8064809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9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C2FE318-9961-5C41-B1BA-AFE4243693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1015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76ED2EC-7280-704F-84A4-4CA91CFEE5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 rot="10800000">
            <a:off x="510388" y="1752601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F5B8B-5AB7-4C42-9A90-B1B4D8A9E0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340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431908B7-5C20-A14D-94CA-9DDE0108E2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9201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AEE2D79D-6A8D-D547-ADF8-810294DE1C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0800000">
            <a:off x="3328574" y="1764103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5D8ADE6-B31F-E144-ADEB-AAC3D6335E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3526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5A218813-4A94-714C-A6D0-2618516047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21143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714A8899-300F-5B4F-97E8-96883C0851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0800000">
            <a:off x="6130516" y="1741100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D457C08-78EC-014E-BA1C-6659BEA010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5468" y="2106764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0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80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lis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803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1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9219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1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23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7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0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26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63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412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5043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8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C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3677009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8348-9CD6-2F4A-8183-88D35215A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211" y="1560606"/>
            <a:ext cx="4542790" cy="510067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3593" y="1798611"/>
            <a:ext cx="4235569" cy="3216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C8FA9-8A5F-DE42-A851-52BF8459F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7" y="1422401"/>
            <a:ext cx="5048834" cy="453582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917885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525" y="1741100"/>
            <a:ext cx="4528868" cy="384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FA3C4-3F41-2646-97DE-A04A4D44E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06" y="1518250"/>
            <a:ext cx="6747294" cy="4753155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434806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965" y="1867619"/>
            <a:ext cx="4425349" cy="3687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25E593-1C27-F54D-BAE9-4A3940065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51" y="1526986"/>
            <a:ext cx="4014470" cy="450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9F142-FA0E-0349-9663-CF647EE6E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1526986"/>
            <a:ext cx="4014470" cy="4507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2166" y="1706596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226" y="1729598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7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866FC-2055-5142-B87C-BEF06508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7" y="1506743"/>
            <a:ext cx="4058990" cy="3522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2AA2-A005-0D47-AEBA-A55628C60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35" y="1518245"/>
            <a:ext cx="4058990" cy="35224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9805" y="1810107"/>
            <a:ext cx="3614468" cy="29171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48" y="1821609"/>
            <a:ext cx="3651848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28FDCE-0B46-3B47-8FAE-3FFC238023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90841"/>
            <a:ext cx="8415227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4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82BDE-45C7-3F4A-BAA0-FECE0FC11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808" y="1543952"/>
            <a:ext cx="6153587" cy="33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ABF27-0FD3-CA40-9545-1F6713C44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5B2BB-A9D4-AF4D-B288-9CB10AEE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7827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308848" y="0"/>
            <a:ext cx="7835153" cy="68580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2747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223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09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11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2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2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4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00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848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21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849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88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060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9125" y="1829155"/>
            <a:ext cx="8196528" cy="4189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32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87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4064"/>
            <a:ext cx="1246909" cy="9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08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051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923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47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10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72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36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48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222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8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617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2537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079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519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262971" cy="960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300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836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1915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5630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5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1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7809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6501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5292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327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3071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4415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3162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996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729443" y="6497908"/>
            <a:ext cx="252633" cy="184666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|  </a:t>
            </a:r>
            <a:fld id="{6967D197-2218-4700-B211-63EF06F51A7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1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2980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-463437"/>
            <a:ext cx="3031024" cy="21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7"/>
            <a:ext cx="12092445" cy="699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1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9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6783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31414"/>
            <a:ext cx="2057400" cy="365125"/>
          </a:xfrm>
        </p:spPr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2332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3049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8148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2285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090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3758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475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7374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066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3292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229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6388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135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5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151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3D034B-0BD7-4CA8-9DD7-8FB1B7166C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545" y="2084590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Peninsula_PPT_RedFooter.png">
            <a:extLst>
              <a:ext uri="{FF2B5EF4-FFF2-40B4-BE49-F238E27FC236}">
                <a16:creationId xmlns:a16="http://schemas.microsoft.com/office/drawing/2014/main" id="{CC8AF0ED-9A53-42E5-8F24-F6CE92655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3" name="Picture 2" descr="Peninsula_PPT_RedFooter.png">
            <a:extLst>
              <a:ext uri="{FF2B5EF4-FFF2-40B4-BE49-F238E27FC236}">
                <a16:creationId xmlns:a16="http://schemas.microsoft.com/office/drawing/2014/main" id="{F0523720-69DD-4153-9EA7-1AA84584A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B45369-AD7F-44DB-BD66-BDE497D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4" y="958475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2D2D-F829-44D2-88B2-74BAE887DF6C}"/>
              </a:ext>
            </a:extLst>
          </p:cNvPr>
          <p:cNvCxnSpPr>
            <a:cxnSpLocks/>
          </p:cNvCxnSpPr>
          <p:nvPr userDrawn="1"/>
        </p:nvCxnSpPr>
        <p:spPr>
          <a:xfrm>
            <a:off x="617251" y="1747956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690769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190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9534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70661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05CB5D-19C8-400B-909E-9AACAD51D5AF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E2E19-7C98-4BE8-8C02-B1AD8AF93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7501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DAF32-736B-43BA-A493-E46B5FDAFE3C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FA85C-6E71-49FD-82EA-C58CD675B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08244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22B76-1013-4EA1-8FEF-6402901B4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7B6493-2A44-41DC-81EB-B909910AD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18741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2426832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412539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89302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AF8A2-AEEB-471E-8073-8E590F5F2E83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772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F565D-55B2-4796-8DF9-7B97E0B7BB92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8970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C0BB543F-FBF8-420C-94CB-F229A09F22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4568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5B160-86B4-4488-ADE0-706D84530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84EAE27B-924B-4645-B65D-607EE6F09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7665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DD176A-9758-4609-9C2E-E8DD0CAD5E14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481D7E4F-0407-4102-A7F9-687C6EF0B7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83059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2C4CF-72A9-48FA-84FA-7BE334BC8B05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74D97649-9F7F-4F07-9441-24ADFAF8B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846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FB6946-4413-4629-B89E-B1E2B897B58F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58" y="197945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E299F08-0DA9-4345-AFF9-01CA57E0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91457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716593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9248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94C8FE-06D5-45DB-AF4C-5C50046B8DC5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352C4F7-04F1-412E-9593-3259C0E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130176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240441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195210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36790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A6B666-6468-4505-8439-F19ABCD0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03581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289FFD-9787-4724-A7CA-B0D10D5E5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147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7FDC4F-C0B7-43D5-99A5-EE4FA07C7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2088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1E324-4369-4693-90DB-DF75523E13E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3BFF1A-EB10-4D8C-A74A-81FA8DA5FE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2AB09-B70A-4331-B142-E20689417780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B7B9-BC1A-41B1-92E6-A8ED4D62B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55915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5FEE0-5AAA-42CD-8116-54635FA6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217AD1-38DB-4509-A639-77D026978FE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1FB11-6C53-462B-802D-057533CC1A0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9267D7-7091-41E9-B4D1-5FE1CD7CA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9598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B62357-EF53-48BD-B7B4-6C1F0CDA7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A8F14A-5317-4702-B90D-F266E11C795D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FE60D-04D0-459F-9F81-0BF875C9560D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6F1CF-7A6A-4CEB-BB53-7DE73F0EF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7901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24368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0735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B3BB595-AB74-471A-8459-EB9FCE7F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659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5EC5C3-477B-4D07-B227-C9E4D1DB1DE1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/>
              <a:t>Click to edit Master title style</a:t>
            </a:r>
            <a:endParaRPr lang="en-GB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71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7227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A9CE79-0766-421A-AF34-120B3549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341065-6BF7-4A24-9BDF-89225A352C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ACF357-6389-4026-BB05-28F063418AA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EFB39-F61C-4D53-8A5A-56972B0D352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7016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D44AD2-7057-4F93-9893-ED6DC66C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4DE54D-3D7D-4D05-96CD-E3066043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4372E-9451-49BF-B9A8-76614E7BD586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61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C3C5E-7235-4C00-AC61-B0EFBA709DC5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95356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82DAE3-8975-487D-B170-F6BDB1672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41DC8-DB8D-441A-AF46-3C141B971860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F74F98C-F93F-4B3E-85A5-9A4E11E9938F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>
                <a:solidFill>
                  <a:srgbClr val="FFB846"/>
                </a:solidFill>
              </a:rPr>
              <a:t>Click to edit Master title style</a:t>
            </a:r>
            <a:endParaRPr lang="en-GB" sz="2100" dirty="0">
              <a:solidFill>
                <a:srgbClr val="FFB84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B8379-4456-4620-A1C6-8858AE7FA189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67836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788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nd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51871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nd Blu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89175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and Blu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254333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214331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15298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8424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Clr>
                <a:srgbClr val="243142"/>
              </a:buClr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Clr>
                <a:srgbClr val="243142"/>
              </a:buClr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Clr>
                <a:srgbClr val="243142"/>
              </a:buClr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4364160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36227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 and Penins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41FEA06-E83A-4EB5-A5C6-BEA76BA7E6AD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41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450AAB-3D57-45A6-B5CD-A5F8CA95BC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648" y="5794867"/>
            <a:ext cx="687599" cy="52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279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0800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7854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6387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507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5225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8974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7461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2189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65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1277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90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35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66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8264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1369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839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4064"/>
            <a:ext cx="1246909" cy="9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050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93658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2651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4010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7340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09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884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312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7325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1140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0386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5513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9440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4201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1325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262971" cy="960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64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253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>
                <a:solidFill>
                  <a:schemeClr val="bg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8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210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4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1181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70"/>
            <a:ext cx="4184204" cy="2299453"/>
          </a:xfrm>
        </p:spPr>
        <p:txBody>
          <a:bodyPr anchor="ctr" anchorCtr="0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2506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1253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5353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rgbClr val="58595B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3576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0517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322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486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916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6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03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81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6507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1677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0538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9695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8940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8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3653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D2EB1-05D2-9642-AA80-54ADF3532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4" y="3110948"/>
            <a:ext cx="6844692" cy="374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82DFB-2757-A342-B53B-E42154CA6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814" y="258427"/>
            <a:ext cx="2257045" cy="239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87946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563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563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514350" rtl="0" eaLnBrk="1" latinLnBrk="0" hangingPunct="1">
              <a:defRPr lang="en-GB" sz="563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544648"/>
            <a:ext cx="816133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749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8746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1448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029766-0766-4AF0-851D-B7BE0DC41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5" y="6248400"/>
            <a:ext cx="3400726" cy="609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883558-58B6-4E85-90D1-C59E44ED15E2}"/>
              </a:ext>
            </a:extLst>
          </p:cNvPr>
          <p:cNvCxnSpPr/>
          <p:nvPr/>
        </p:nvCxnSpPr>
        <p:spPr>
          <a:xfrm>
            <a:off x="285750" y="6311899"/>
            <a:ext cx="860673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4E9ED25-0095-43C8-AC1A-11C297D58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33" y="15295"/>
            <a:ext cx="2100867" cy="15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7343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5157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7534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3218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7177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5359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7449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77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13679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0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1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51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7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66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4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1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22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7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9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9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26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3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4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32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5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1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51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4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2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2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36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5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355976" y="-303865"/>
            <a:ext cx="4788024" cy="74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ertising &amp;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409"/>
          <a:stretch>
            <a:fillRect/>
          </a:stretch>
        </p:blipFill>
        <p:spPr>
          <a:xfrm>
            <a:off x="4293493" y="0"/>
            <a:ext cx="4850507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4.jpe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image" Target="../media/image38.jpeg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4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9" Type="http://schemas.openxmlformats.org/officeDocument/2006/relationships/image" Target="../media/image46.png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54.tiff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19" Type="http://schemas.openxmlformats.org/officeDocument/2006/relationships/image" Target="../media/image55.jpeg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19" Type="http://schemas.openxmlformats.org/officeDocument/2006/relationships/image" Target="../media/image56.png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/Relationships>
</file>

<file path=ppt/slideMasters/_rels/slideMaster2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38" Type="http://schemas.openxmlformats.org/officeDocument/2006/relationships/tags" Target="../tags/tag1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slideLayout" Target="../slideLayouts/slideLayout294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theme" Target="../theme/theme21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19" Type="http://schemas.openxmlformats.org/officeDocument/2006/relationships/image" Target="../media/image70.jpeg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52.xml"/><Relationship Id="rId18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51.xml"/><Relationship Id="rId1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1.xml"/><Relationship Id="rId16" Type="http://schemas.openxmlformats.org/officeDocument/2006/relationships/slideLayout" Target="../slideLayouts/slideLayout35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49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slideLayout" Target="../slideLayouts/slideLayout35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894" r:id="rId3"/>
    <p:sldLayoutId id="2147483893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4" r:id="rId10"/>
    <p:sldLayoutId id="2147483712" r:id="rId11"/>
    <p:sldLayoutId id="2147483900" r:id="rId12"/>
    <p:sldLayoutId id="2147483901" r:id="rId13"/>
    <p:sldLayoutId id="2147483902" r:id="rId14"/>
    <p:sldLayoutId id="2147483903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B44C0-FF5A-4AD9-B41B-E8824FE3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897497"/>
            <a:ext cx="8373979" cy="744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9B95B-2942-4D6B-A7E0-1E3FAA51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8" y="2181726"/>
            <a:ext cx="8373979" cy="3995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E971-E301-41E5-84B9-9E747513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872" y="6392169"/>
            <a:ext cx="4581257" cy="27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4B6C-1F54-4792-A282-7D74E79E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199" y="6393600"/>
            <a:ext cx="283796" cy="279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75" b="1">
                <a:solidFill>
                  <a:schemeClr val="tx2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73" r:id="rId7"/>
    <p:sldLayoutId id="2147483874" r:id="rId8"/>
    <p:sldLayoutId id="2147483848" r:id="rId9"/>
    <p:sldLayoutId id="2147483849" r:id="rId10"/>
  </p:sldLayoutIdLs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2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75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35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9C613-73C2-6B45-A903-5463DEB14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CA834-663B-43CB-BC80-A9BB19E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002" y="6399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D43767-B54B-415A-807D-A183216F91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4464E-8535-2845-B68A-44AD0CDC59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50D70-1260-48A3-82BE-FA8BCEA0EE3C}"/>
              </a:ext>
            </a:extLst>
          </p:cNvPr>
          <p:cNvSpPr/>
          <p:nvPr userDrawn="1"/>
        </p:nvSpPr>
        <p:spPr>
          <a:xfrm>
            <a:off x="340821" y="6389500"/>
            <a:ext cx="6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/>
              <a:t>CIPD Leaders in Learning : Learning Cultures – 27 July 2020</a:t>
            </a:r>
          </a:p>
          <a:p>
            <a:r>
              <a:rPr lang="en-GB" sz="1000"/>
              <a:t>Lucia Capobianco, Senior L&amp;D Officer</a:t>
            </a:r>
          </a:p>
        </p:txBody>
      </p:sp>
    </p:spTree>
    <p:extLst>
      <p:ext uri="{BB962C8B-B14F-4D97-AF65-F5344CB8AC3E}">
        <p14:creationId xmlns:p14="http://schemas.microsoft.com/office/powerpoint/2010/main" val="39617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81533"/>
            <a:ext cx="792956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6AA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54000" y="4338000"/>
            <a:ext cx="1890000" cy="2520000"/>
          </a:xfrm>
          <a:prstGeom prst="rect">
            <a:avLst/>
          </a:prstGeom>
          <a:blipFill dpi="0" rotWithShape="1">
            <a:blip r:embed="rId18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" y="6381534"/>
            <a:ext cx="594717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B6AA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chemeClr val="tx1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chemeClr val="tx1"/>
              </a:solidFill>
              <a:latin typeface="+mn-lt"/>
              <a:cs typeface="Tahoma"/>
            </a:endParaRPr>
          </a:p>
        </p:txBody>
      </p:sp>
      <p:sp>
        <p:nvSpPr>
          <p:cNvPr id="11" name="Text Placeholder 13"/>
          <p:cNvSpPr>
            <a:spLocks noGrp="1"/>
          </p:cNvSpPr>
          <p:nvPr>
            <p:ph type="body" idx="1"/>
          </p:nvPr>
        </p:nvSpPr>
        <p:spPr>
          <a:xfrm>
            <a:off x="360000" y="1492800"/>
            <a:ext cx="8424000" cy="457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500E-E8C0-40B7-A297-62212558B8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7"/>
            <a:ext cx="1331999" cy="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909" r:id="rId3"/>
    <p:sldLayoutId id="2147483910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i="0" kern="1200" baseline="0">
          <a:solidFill>
            <a:srgbClr val="715AA3"/>
          </a:solidFill>
          <a:latin typeface="Tahoma"/>
          <a:ea typeface="+mj-ea"/>
          <a:cs typeface="Tahom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2pPr>
      <a:lvl3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3pPr>
      <a:lvl4pPr marL="35560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4pPr>
      <a:lvl5pPr marL="5365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5pPr>
      <a:lvl6pPr marL="719138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6pPr>
      <a:lvl7pPr marL="9001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7pPr>
      <a:lvl8pPr marL="1074738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8pPr>
      <a:lvl9pPr marL="12557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1E16FE-C091-1741-8C50-1B45B507E7D5}"/>
              </a:ext>
            </a:extLst>
          </p:cNvPr>
          <p:cNvSpPr txBox="1">
            <a:spLocks/>
          </p:cNvSpPr>
          <p:nvPr userDrawn="1"/>
        </p:nvSpPr>
        <p:spPr>
          <a:xfrm>
            <a:off x="8504995" y="6478809"/>
            <a:ext cx="351000" cy="1720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3BBC56-5B77-964C-A5B4-F225189E1B1A}" type="slidenum">
              <a:rPr lang="en-US" sz="600" i="0" smtClean="0">
                <a:solidFill>
                  <a:schemeClr val="tx1"/>
                </a:solidFill>
              </a:rPr>
              <a:pPr algn="r"/>
              <a:t>‹#›</a:t>
            </a:fld>
            <a:endParaRPr lang="en-US" sz="600" i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C7EDFF-6FB0-1D4F-87C5-30AE28DCF569}"/>
              </a:ext>
            </a:extLst>
          </p:cNvPr>
          <p:cNvGrpSpPr/>
          <p:nvPr userDrawn="1"/>
        </p:nvGrpSpPr>
        <p:grpSpPr>
          <a:xfrm flipV="1">
            <a:off x="349777" y="6175404"/>
            <a:ext cx="8416844" cy="60959"/>
            <a:chOff x="804397" y="4076986"/>
            <a:chExt cx="7363326" cy="457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E71E0B-2C37-F94D-9ECB-10C1909E3C26}"/>
                </a:ext>
              </a:extLst>
            </p:cNvPr>
            <p:cNvSpPr/>
            <p:nvPr userDrawn="1"/>
          </p:nvSpPr>
          <p:spPr>
            <a:xfrm>
              <a:off x="804397" y="4076986"/>
              <a:ext cx="2454442" cy="45719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CE7E9-36D9-1C46-81BD-4F25A96120CD}"/>
                </a:ext>
              </a:extLst>
            </p:cNvPr>
            <p:cNvSpPr/>
            <p:nvPr userDrawn="1"/>
          </p:nvSpPr>
          <p:spPr>
            <a:xfrm>
              <a:off x="3258839" y="4076986"/>
              <a:ext cx="2454442" cy="45719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727163-1A5A-4745-BA06-65AEBC8F6FA3}"/>
                </a:ext>
              </a:extLst>
            </p:cNvPr>
            <p:cNvSpPr/>
            <p:nvPr userDrawn="1"/>
          </p:nvSpPr>
          <p:spPr>
            <a:xfrm>
              <a:off x="5713281" y="4076986"/>
              <a:ext cx="2454442" cy="45719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25090EEA-E793-094D-9A6E-B14DA169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CE42-EDDA-FB42-B999-D6C9DFC448A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68" y="170609"/>
            <a:ext cx="1106645" cy="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3959" r:id="rId36"/>
    <p:sldLayoutId id="214748396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ts val="3120"/>
        </a:lnSpc>
        <a:spcBef>
          <a:spcPct val="0"/>
        </a:spcBef>
        <a:buNone/>
        <a:defRPr sz="2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bg2"/>
          </a:solidFill>
          <a:latin typeface="+mj-lt"/>
          <a:ea typeface="+mn-ea"/>
          <a:cs typeface="+mn-cs"/>
        </a:defRPr>
      </a:lvl2pPr>
      <a:lvl3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3pPr>
      <a:lvl4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4pPr>
      <a:lvl5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F26B43"/>
          </p15:clr>
        </p15:guide>
        <p15:guide id="2" pos="216">
          <p15:clr>
            <a:srgbClr val="F26B43"/>
          </p15:clr>
        </p15:guide>
        <p15:guide id="3" orient="horz" pos="828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552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G:\Shared Folder\LOGO (Cruse)\NEW LOGO Aug 2012\Cruse_logos_2012\General use\CMYK\Cruse_logo_CMYK_300dpi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8"/>
            <a:ext cx="2448312" cy="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2"/>
            <a:ext cx="766382" cy="3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" y="6363947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2" y="5706082"/>
            <a:ext cx="1665663" cy="1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8"/>
    </p:custDataLst>
    <p:extLst>
      <p:ext uri="{BB962C8B-B14F-4D97-AF65-F5344CB8AC3E}">
        <p14:creationId xmlns:p14="http://schemas.microsoft.com/office/powerpoint/2010/main" val="37651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50" r:id="rId26"/>
    <p:sldLayoutId id="2147484051" r:id="rId27"/>
    <p:sldLayoutId id="2147484052" r:id="rId28"/>
    <p:sldLayoutId id="2147484053" r:id="rId29"/>
    <p:sldLayoutId id="2147484054" r:id="rId30"/>
    <p:sldLayoutId id="2147484055" r:id="rId31"/>
    <p:sldLayoutId id="2147484056" r:id="rId32"/>
    <p:sldLayoutId id="2147484057" r:id="rId33"/>
    <p:sldLayoutId id="2147484058" r:id="rId34"/>
    <p:sldLayoutId id="2147484059" r:id="rId35"/>
    <p:sldLayoutId id="2147484091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8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2"/>
            <a:ext cx="766382" cy="3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  <p:sldLayoutId id="2147484110" r:id="rId18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604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Clr>
          <a:srgbClr val="DA1D52"/>
        </a:buClr>
        <a:buFont typeface="Arial" panose="020B0604020202020204" pitchFamily="34" charset="0"/>
        <a:buChar char="•"/>
        <a:defRPr sz="1181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1013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844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76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76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A3C1-FDA9-4A2F-8C54-B27C2C516DE1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BB39-E456-4F11-B652-B09D5DCB1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6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66299"/>
            <a:ext cx="1557597" cy="15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0"/>
            <a:srcRect l="45245" t="41210" r="46818" b="55272"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0"/>
            <a:srcRect l="15386" t="41210" r="11606" b="55305"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75" r:id="rId14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pd.co.uk/knowledge/fundamentals/relations/flexible-working/requesting-flexible-working-guide" TargetMode="External"/><Relationship Id="rId3" Type="http://schemas.openxmlformats.org/officeDocument/2006/relationships/hyperlink" Target="https://www.cipd.co.uk/knowledge/fundamentals/relations/flexible-working/flexible-hybrid-working-practices" TargetMode="External"/><Relationship Id="rId7" Type="http://schemas.openxmlformats.org/officeDocument/2006/relationships/hyperlink" Target="https://www.cipd.co.uk/knowledge/fundamentals/relations/flexible-working/managing-flexible-working-requests-gu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6.xml"/><Relationship Id="rId6" Type="http://schemas.openxmlformats.org/officeDocument/2006/relationships/hyperlink" Target="https://www.cipd.co.uk/knowledge/fundamentals/relations/flexible-working/line-manager-supporting-hybrid-working" TargetMode="External"/><Relationship Id="rId5" Type="http://schemas.openxmlformats.org/officeDocument/2006/relationships/hyperlink" Target="https://www.cipd.co.uk/knowledge/fundamentals/relations/flexible-working/effective-hybrid-working" TargetMode="External"/><Relationship Id="rId10" Type="http://schemas.openxmlformats.org/officeDocument/2006/relationships/image" Target="../media/image91.jpeg"/><Relationship Id="rId4" Type="http://schemas.openxmlformats.org/officeDocument/2006/relationships/hyperlink" Target="https://www.cipd.co.uk/knowledge/fundamentals/relations/flexible-working/hybrid-working-case-studies" TargetMode="External"/><Relationship Id="rId9" Type="http://schemas.openxmlformats.org/officeDocument/2006/relationships/hyperlink" Target="https://www.cipd.co.uk/knowledge/fundamentals/relations/flexible-working/cross-sector-insights-guid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9.xml"/><Relationship Id="rId4" Type="http://schemas.openxmlformats.org/officeDocument/2006/relationships/image" Target="../media/image9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3.xml"/><Relationship Id="rId4" Type="http://schemas.openxmlformats.org/officeDocument/2006/relationships/image" Target="../media/image9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CIPD </a:t>
            </a:r>
            <a:br>
              <a:rPr lang="en-GB" dirty="0"/>
            </a:br>
            <a:r>
              <a:rPr lang="en-GB" dirty="0"/>
              <a:t>webinar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851" y="3735852"/>
            <a:ext cx="6240298" cy="2387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r>
              <a:rPr lang="en-GB" sz="3100" dirty="0">
                <a:latin typeface="Arial"/>
                <a:cs typeface="Arial"/>
              </a:rPr>
              <a:t>Is successful hybrid working feasible for you?</a:t>
            </a:r>
          </a:p>
          <a:p>
            <a:endParaRPr lang="en-GB" sz="3100" dirty="0"/>
          </a:p>
          <a:p>
            <a:r>
              <a:rPr lang="en-GB" sz="3100" dirty="0">
                <a:latin typeface="Arial"/>
                <a:cs typeface="Arial"/>
              </a:rPr>
              <a:t>11 May 2022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7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E0DD1-EF1C-4793-961A-5E93B73C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657714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4050" dirty="0"/>
              <a:t>Lack of consultation</a:t>
            </a:r>
            <a:endParaRPr lang="en-GB" sz="4050" dirty="0"/>
          </a:p>
        </p:txBody>
      </p:sp>
      <p:sp>
        <p:nvSpPr>
          <p:cNvPr id="30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1840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9B93-7110-49D2-9749-9B71AEAC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2410737"/>
            <a:ext cx="5035164" cy="3089379"/>
          </a:xfrm>
        </p:spPr>
        <p:txBody>
          <a:bodyPr anchor="t">
            <a:normAutofit/>
          </a:bodyPr>
          <a:lstStyle/>
          <a:p>
            <a:endParaRPr lang="en-US" sz="1650" dirty="0"/>
          </a:p>
          <a:p>
            <a:r>
              <a:rPr lang="en-US" sz="2400" dirty="0"/>
              <a:t>Three-fifths (63%) of employees haven’t been asked how they would like to work moving forward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Mismatch between employee and employer working preferences</a:t>
            </a:r>
            <a:endParaRPr lang="en-GB" sz="2400" dirty="0"/>
          </a:p>
        </p:txBody>
      </p:sp>
      <p:pic>
        <p:nvPicPr>
          <p:cNvPr id="11" name="Picture 2" descr="Consultation on Admissions Criteria | Armfield Academy">
            <a:extLst>
              <a:ext uri="{FF2B5EF4-FFF2-40B4-BE49-F238E27FC236}">
                <a16:creationId xmlns:a16="http://schemas.microsoft.com/office/drawing/2014/main" id="{284B5D22-9B67-44CF-86A9-E319CB28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9878" y="4249840"/>
            <a:ext cx="3326491" cy="22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E0DD1-EF1C-4793-961A-5E93B73C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746989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4050" dirty="0"/>
              <a:t>Concerns about inclusion risks</a:t>
            </a:r>
            <a:endParaRPr lang="en-GB" sz="4050" dirty="0"/>
          </a:p>
        </p:txBody>
      </p:sp>
      <p:sp>
        <p:nvSpPr>
          <p:cNvPr id="7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1840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9B93-7110-49D2-9749-9B71AEAC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410737"/>
            <a:ext cx="5413869" cy="3284971"/>
          </a:xfrm>
        </p:spPr>
        <p:txBody>
          <a:bodyPr anchor="t">
            <a:normAutofit/>
          </a:bodyPr>
          <a:lstStyle/>
          <a:p>
            <a:r>
              <a:rPr lang="en-US" sz="2400" dirty="0"/>
              <a:t>Almost half (48%) of employers are concerned about hybrid/ home working inclusion risks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Almost a quarter (24%) of employees who work from home / hybrid are concerned about being treated less favourably than colleagues always in the workplace </a:t>
            </a:r>
          </a:p>
          <a:p>
            <a:endParaRPr lang="en-GB" sz="1650" dirty="0"/>
          </a:p>
        </p:txBody>
      </p:sp>
      <p:pic>
        <p:nvPicPr>
          <p:cNvPr id="5122" name="Picture 2" descr="Five actions you can take to foster inclusion | CIPD">
            <a:extLst>
              <a:ext uri="{FF2B5EF4-FFF2-40B4-BE49-F238E27FC236}">
                <a16:creationId xmlns:a16="http://schemas.microsoft.com/office/drawing/2014/main" id="{E17E0A0C-1829-46D5-9839-D9F0E6E33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r="18766" b="-4"/>
          <a:stretch/>
        </p:blipFill>
        <p:spPr bwMode="auto">
          <a:xfrm>
            <a:off x="5843238" y="2657337"/>
            <a:ext cx="3384970" cy="35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3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2" y="1696523"/>
            <a:ext cx="3464954" cy="3464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BA135-E8A3-4FF0-9013-68EC8FD2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14" y="1908991"/>
            <a:ext cx="3149309" cy="313702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Greater focus on other types of flexible working needed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1" y="1563112"/>
            <a:ext cx="2240924" cy="2240924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44299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4A5E-A93B-4CE4-896C-BCD916BD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166" y="1491533"/>
            <a:ext cx="4152298" cy="2951461"/>
          </a:xfrm>
        </p:spPr>
        <p:txBody>
          <a:bodyPr>
            <a:normAutofit lnSpcReduction="10000"/>
          </a:bodyPr>
          <a:lstStyle/>
          <a:p>
            <a:pPr marL="192881" indent="-192881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50"/>
              </a:spcAft>
              <a:buSzPts val="1000"/>
              <a:buNone/>
              <a:tabLst>
                <a:tab pos="257175" algn="l"/>
              </a:tabLst>
            </a:pP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than a quarter taking steps to increase other forms of flexible working in the next 6 - 12 months </a:t>
            </a:r>
          </a:p>
          <a:p>
            <a:pPr marL="0" indent="0">
              <a:spcAft>
                <a:spcPts val="450"/>
              </a:spcAft>
              <a:buSzPts val="1000"/>
              <a:buNone/>
              <a:tabLst>
                <a:tab pos="257175" algn="l"/>
              </a:tabLst>
            </a:pPr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9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9E8C0F-15FE-45BD-8613-B6BA2F26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6" y="2179345"/>
            <a:ext cx="2900684" cy="2499309"/>
          </a:xfrm>
        </p:spPr>
        <p:txBody>
          <a:bodyPr>
            <a:normAutofit/>
          </a:bodyPr>
          <a:lstStyle/>
          <a:p>
            <a:r>
              <a:rPr lang="en-GB" sz="2363" dirty="0">
                <a:latin typeface="&amp;quot"/>
                <a:ea typeface="Times New Roman" panose="02020603050405020304" pitchFamily="18" charset="0"/>
              </a:rPr>
              <a:t>What flexible hours arrangements do people currently use and what would they choose? (%)</a:t>
            </a:r>
            <a:endParaRPr lang="en-GB" sz="2363" dirty="0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E30FB829-566E-4D80-9557-4443FEE55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35287"/>
              </p:ext>
            </p:extLst>
          </p:nvPr>
        </p:nvGraphicFramePr>
        <p:xfrm>
          <a:off x="3293957" y="713678"/>
          <a:ext cx="5415145" cy="507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508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5360E-75A0-45D4-8B10-FEA66450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25" y="671208"/>
            <a:ext cx="8263890" cy="1075811"/>
          </a:xfrm>
        </p:spPr>
        <p:txBody>
          <a:bodyPr anchor="b">
            <a:normAutofit/>
          </a:bodyPr>
          <a:lstStyle/>
          <a:p>
            <a:br>
              <a:rPr lang="en-US" sz="2250" dirty="0"/>
            </a:br>
            <a:r>
              <a:rPr lang="en-US" sz="3000" dirty="0"/>
              <a:t>Lack of flexibility prompting job /career changes</a:t>
            </a:r>
            <a:endParaRPr lang="en-GB" sz="30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1840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4520-18CA-4CC7-9C29-E75A8080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2539476"/>
            <a:ext cx="4610981" cy="3089379"/>
          </a:xfrm>
        </p:spPr>
        <p:txBody>
          <a:bodyPr anchor="t">
            <a:noAutofit/>
          </a:bodyPr>
          <a:lstStyle/>
          <a:p>
            <a:r>
              <a:rPr lang="en-US" sz="2400" dirty="0"/>
              <a:t>4% of employees say they have left a job in the last year specifically due to a lack of flexible working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9% have changed their careers/profession due to a lack of flexible working options within the sector.</a:t>
            </a:r>
            <a:endParaRPr lang="en-GB" sz="2400" dirty="0"/>
          </a:p>
        </p:txBody>
      </p:sp>
      <p:pic>
        <p:nvPicPr>
          <p:cNvPr id="2052" name="Picture 4" descr="5 Career Change Tips | How to Change Careers Successfully">
            <a:extLst>
              <a:ext uri="{FF2B5EF4-FFF2-40B4-BE49-F238E27FC236}">
                <a16:creationId xmlns:a16="http://schemas.microsoft.com/office/drawing/2014/main" id="{DF7B0E2C-AE34-4594-A71B-AF200FDF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5" y="3016134"/>
            <a:ext cx="3871734" cy="21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1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852971"/>
            <a:ext cx="9143993" cy="12707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51A2A-AD05-D68B-E5B8-7382D2E2E2DD}"/>
              </a:ext>
            </a:extLst>
          </p:cNvPr>
          <p:cNvSpPr/>
          <p:nvPr/>
        </p:nvSpPr>
        <p:spPr>
          <a:xfrm>
            <a:off x="-6" y="1718253"/>
            <a:ext cx="9143993" cy="675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3731"/>
            <a:ext cx="9143993" cy="38770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365319"/>
            <a:ext cx="342893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DFDE33-322F-2A3A-1D6E-BBE52EDD1E76}"/>
              </a:ext>
            </a:extLst>
          </p:cNvPr>
          <p:cNvSpPr/>
          <p:nvPr/>
        </p:nvSpPr>
        <p:spPr>
          <a:xfrm>
            <a:off x="-2855" y="654708"/>
            <a:ext cx="9144000" cy="127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4BBDC-6290-496A-9B8F-B4473368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59" y="1122591"/>
            <a:ext cx="7416372" cy="675098"/>
          </a:xfrm>
        </p:spPr>
        <p:txBody>
          <a:bodyPr anchor="t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Flexible and hybrid working suggestions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FBB5A-9735-4600-979F-CE61ECFA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61" y="2520258"/>
            <a:ext cx="7410670" cy="2969714"/>
          </a:xfrm>
        </p:spPr>
        <p:txBody>
          <a:bodyPr>
            <a:normAutofit/>
          </a:bodyPr>
          <a:lstStyle/>
          <a:p>
            <a:r>
              <a:rPr lang="en-US" sz="1650" dirty="0"/>
              <a:t>Develop policies that allow employees to request flexible working from day one of employment.</a:t>
            </a:r>
          </a:p>
          <a:p>
            <a:r>
              <a:rPr lang="en-US" sz="1650" dirty="0"/>
              <a:t>Raise awareness of different forms of flexible working and explore how they can be effective in roles that have traditionally been seen as non-flexible.</a:t>
            </a:r>
          </a:p>
          <a:p>
            <a:r>
              <a:rPr lang="en-US" sz="1650" dirty="0"/>
              <a:t>Consult and collaborate with employees when designing hybrid working practices.</a:t>
            </a:r>
          </a:p>
          <a:p>
            <a:r>
              <a:rPr lang="en-US" sz="1650" dirty="0"/>
              <a:t>Assess organisation risks relating to equality and inclusion and develop an action plan to ensure that hybrid working supports inclusion. </a:t>
            </a:r>
          </a:p>
          <a:p>
            <a:r>
              <a:rPr lang="en-US" sz="1650" dirty="0"/>
              <a:t>Provide training to managers on how to manage hybrid teams effectively.</a:t>
            </a:r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381819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0DD1-EF1C-4793-961A-5E93B73C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344780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4050" dirty="0"/>
              <a:t>CIPD Resources</a:t>
            </a:r>
            <a:endParaRPr lang="en-GB" sz="40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9B93-7110-49D2-9749-9B71AEAC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1712505"/>
            <a:ext cx="6582935" cy="3974617"/>
          </a:xfrm>
        </p:spPr>
        <p:txBody>
          <a:bodyPr anchor="t">
            <a:normAutofit fontScale="85000" lnSpcReduction="10000"/>
          </a:bodyPr>
          <a:lstStyle/>
          <a:p>
            <a:endParaRPr lang="en-US" sz="165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update on flexible and hybrid working practices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Hybrid working case studies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Effective hybrid Working in partnership with the Flexible Working Taskforce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0070C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 manager guide in supporting hybrid working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Employer</a:t>
            </a:r>
            <a:r>
              <a:rPr lang="en-US" sz="1800" dirty="0">
                <a:solidFill>
                  <a:srgbClr val="0070C0"/>
                </a:solidFill>
              </a:rPr>
              <a:t> and </a:t>
            </a:r>
            <a:r>
              <a:rPr lang="en-US" sz="18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Employee</a:t>
            </a:r>
            <a:r>
              <a:rPr lang="en-US" sz="1800" dirty="0">
                <a:solidFill>
                  <a:srgbClr val="0070C0"/>
                </a:solidFill>
              </a:rPr>
              <a:t> guides to requesting flexible working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rgbClr val="DA1D52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Cross-sector insights in enabling flexible working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104F7C94-C467-84BC-D761-7AAAC121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21" y="447746"/>
            <a:ext cx="2992339" cy="2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3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Homeschooling, Distance Learning, Webinar, School">
            <a:extLst>
              <a:ext uri="{FF2B5EF4-FFF2-40B4-BE49-F238E27FC236}">
                <a16:creationId xmlns:a16="http://schemas.microsoft.com/office/drawing/2014/main" id="{1FA582BF-C629-43D5-BD47-A6145B4665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25951" r="2966" b="1"/>
          <a:stretch/>
        </p:blipFill>
        <p:spPr bwMode="auto">
          <a:xfrm>
            <a:off x="15" y="857257"/>
            <a:ext cx="9143986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901" y="-293352"/>
            <a:ext cx="3444203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E9649-B106-41DE-881A-BFD8EAB160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03415" y="3176196"/>
            <a:ext cx="6808922" cy="179070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950"/>
              <a:t>The new normal?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8529"/>
            <a:ext cx="7339423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ACEBB-CBBF-971A-5572-D74A1631CD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3415" y="5122580"/>
            <a:ext cx="175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@Gary_Cookson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C75F5-84EF-19D4-BD0A-8C060A0F73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18200"/>
            <a:ext cx="9141714" cy="93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E3844-2FD0-4B5C-8074-B52FBDFAE8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8684"/>
            <a:ext cx="9141714" cy="848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51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people sitting on chair inside room">
            <a:extLst>
              <a:ext uri="{FF2B5EF4-FFF2-40B4-BE49-F238E27FC236}">
                <a16:creationId xmlns:a16="http://schemas.microsoft.com/office/drawing/2014/main" id="{977E45B8-985A-41FC-8BEF-24315665A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 r="1" b="7227"/>
          <a:stretch/>
        </p:blipFill>
        <p:spPr bwMode="auto">
          <a:xfrm>
            <a:off x="0" y="-1"/>
            <a:ext cx="5650980" cy="5376333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EC985F-2262-4CFD-A393-290FCB54AC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50870" y="3583516"/>
            <a:ext cx="4129361" cy="1267807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the reality at your organisation?</a:t>
            </a:r>
          </a:p>
        </p:txBody>
      </p:sp>
      <p:pic>
        <p:nvPicPr>
          <p:cNvPr id="1026" name="Picture 2" descr="Thailand, Asia, Koh Lanta, Digital Nomad, No Office">
            <a:extLst>
              <a:ext uri="{FF2B5EF4-FFF2-40B4-BE49-F238E27FC236}">
                <a16:creationId xmlns:a16="http://schemas.microsoft.com/office/drawing/2014/main" id="{69834E0D-CEF0-469C-948F-CAAB14273E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r="16545" b="-1"/>
          <a:stretch/>
        </p:blipFill>
        <p:spPr bwMode="auto">
          <a:xfrm>
            <a:off x="5740153" y="8684"/>
            <a:ext cx="3403847" cy="3020266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D384BD-5DFF-C88A-52D4-D3F5D46BB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918200"/>
            <a:ext cx="9141714" cy="93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55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34F4F7-169F-4287-891F-E2A822403C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2" b="3642"/>
          <a:stretch/>
        </p:blipFill>
        <p:spPr bwMode="auto">
          <a:xfrm>
            <a:off x="230831" y="1112594"/>
            <a:ext cx="8682338" cy="475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E60C5F-A88E-4E43-A178-DB13B325B1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3691" y="4127307"/>
            <a:ext cx="2036618" cy="1454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What is it and where is it going?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45574-F287-B503-DE51-F776F0C24D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00750"/>
            <a:ext cx="9141714" cy="84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30BB5-0623-F495-AB25-26FC40A84D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685"/>
            <a:ext cx="9141714" cy="84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6957126" cy="1500187"/>
          </a:xfrm>
        </p:spPr>
        <p:txBody>
          <a:bodyPr/>
          <a:lstStyle/>
          <a:p>
            <a:r>
              <a:rPr lang="en-GB" dirty="0"/>
              <a:t>Katie Jacobs</a:t>
            </a:r>
          </a:p>
          <a:p>
            <a:r>
              <a:rPr lang="en-GB" dirty="0"/>
              <a:t>Senior Stakeholder Lead – CIPD</a:t>
            </a:r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3530290" cy="51435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857250"/>
            <a:ext cx="9141714" cy="51435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2006FC-7AA8-441D-8A4A-D4651BC6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89789" y="1488186"/>
            <a:ext cx="2636433" cy="4005073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What do we need to do?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E074B8D-907D-4CD3-94B9-2D7DC6B1CB1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8873711"/>
              </p:ext>
            </p:extLst>
          </p:nvPr>
        </p:nvGraphicFramePr>
        <p:xfrm>
          <a:off x="3739415" y="1030505"/>
          <a:ext cx="4775935" cy="480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8274E99-6765-FC79-4034-F789E4A8B6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07970"/>
            <a:ext cx="9141714" cy="84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913585-82D3-AC7A-3396-C9360915F7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46" y="122144"/>
            <a:ext cx="9141714" cy="73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1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Penguin, Jackass, Leader, Boss, Lonely, Team, African">
            <a:extLst>
              <a:ext uri="{FF2B5EF4-FFF2-40B4-BE49-F238E27FC236}">
                <a16:creationId xmlns:a16="http://schemas.microsoft.com/office/drawing/2014/main" id="{9FA88989-BD5B-4A22-9E50-063AC0B82F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23391" r="4039"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901" y="-293352"/>
            <a:ext cx="3444203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FFC63-6779-4F23-9E74-6501178DD4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03415" y="3176196"/>
            <a:ext cx="6808922" cy="179070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950"/>
              <a:t>A new leadership ask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8529"/>
            <a:ext cx="7339423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274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891"/>
            <a:ext cx="5115697" cy="5143859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891"/>
            <a:ext cx="4509372" cy="5143859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35558-104A-4AB4-9DE0-A6BB1B3EDE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3504" y="3889209"/>
            <a:ext cx="2909424" cy="163291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050"/>
              <a:t>Helping hybrid teams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F220CAD-5D30-4E42-A2BE-8A069197EBE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4964150"/>
              </p:ext>
            </p:extLst>
          </p:nvPr>
        </p:nvGraphicFramePr>
        <p:xfrm>
          <a:off x="3757613" y="137160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3664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3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4" name="Picture 6" descr="Russia, Office, Men, Women, Working, Workers, Complex">
            <a:extLst>
              <a:ext uri="{FF2B5EF4-FFF2-40B4-BE49-F238E27FC236}">
                <a16:creationId xmlns:a16="http://schemas.microsoft.com/office/drawing/2014/main" id="{FFDE102E-609A-4678-8C73-6D298534A8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15" y="857257"/>
            <a:ext cx="9143986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E71A3-4071-45E2-B7F8-1B9C90E181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16416" y="3208564"/>
            <a:ext cx="7711168" cy="678092"/>
          </a:xfrm>
          <a:solidFill>
            <a:schemeClr val="accent2"/>
          </a:solidFill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4500" dirty="0">
                <a:solidFill>
                  <a:srgbClr val="FFFFFF"/>
                </a:solidFill>
              </a:rPr>
              <a:t>Spaces and Places – not like this</a:t>
            </a:r>
          </a:p>
        </p:txBody>
      </p:sp>
    </p:spTree>
    <p:extLst>
      <p:ext uri="{BB962C8B-B14F-4D97-AF65-F5344CB8AC3E}">
        <p14:creationId xmlns:p14="http://schemas.microsoft.com/office/powerpoint/2010/main" val="2931827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260B8-BED2-43C3-A5FB-18B90768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63" y="985059"/>
            <a:ext cx="7634201" cy="9965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/>
              <a:t>More like this…?</a:t>
            </a:r>
          </a:p>
        </p:txBody>
      </p:sp>
      <p:pic>
        <p:nvPicPr>
          <p:cNvPr id="3" name="Picture 4" descr="Laptops, Meeting, Businessmen, Coworkers, Colleagues">
            <a:extLst>
              <a:ext uri="{FF2B5EF4-FFF2-40B4-BE49-F238E27FC236}">
                <a16:creationId xmlns:a16="http://schemas.microsoft.com/office/drawing/2014/main" id="{FD073A38-31CE-4800-9D37-20B1692F3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/>
        </p:blipFill>
        <p:spPr bwMode="auto">
          <a:xfrm>
            <a:off x="149056" y="2665086"/>
            <a:ext cx="4352492" cy="29177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terior, Design, Room, Office, Home, Real Estate">
            <a:extLst>
              <a:ext uri="{FF2B5EF4-FFF2-40B4-BE49-F238E27FC236}">
                <a16:creationId xmlns:a16="http://schemas.microsoft.com/office/drawing/2014/main" id="{EE8B260D-7D13-424F-AE26-C3FBCA01C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5" b="-3"/>
          <a:stretch/>
        </p:blipFill>
        <p:spPr bwMode="auto">
          <a:xfrm>
            <a:off x="4642451" y="2665086"/>
            <a:ext cx="4352492" cy="29177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0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5" y="192040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2" y="285260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208581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7" y="175823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0E1F48-BA0C-4A65-9BE9-619C304F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2932579"/>
            <a:ext cx="2160621" cy="230393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Form follows function…?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E15922-E604-4872-AFD5-3ADF3C64A15D}"/>
              </a:ext>
            </a:extLst>
          </p:cNvPr>
          <p:cNvGraphicFramePr>
            <a:graphicFrameLocks noGrp="1"/>
          </p:cNvGraphicFramePr>
          <p:nvPr/>
        </p:nvGraphicFramePr>
        <p:xfrm>
          <a:off x="3181082" y="1506312"/>
          <a:ext cx="5844537" cy="3967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695">
                  <a:extLst>
                    <a:ext uri="{9D8B030D-6E8A-4147-A177-3AD203B41FA5}">
                      <a16:colId xmlns:a16="http://schemas.microsoft.com/office/drawing/2014/main" val="292843955"/>
                    </a:ext>
                  </a:extLst>
                </a:gridCol>
                <a:gridCol w="2715892">
                  <a:extLst>
                    <a:ext uri="{9D8B030D-6E8A-4147-A177-3AD203B41FA5}">
                      <a16:colId xmlns:a16="http://schemas.microsoft.com/office/drawing/2014/main" val="3998420035"/>
                    </a:ext>
                  </a:extLst>
                </a:gridCol>
                <a:gridCol w="2727950">
                  <a:extLst>
                    <a:ext uri="{9D8B030D-6E8A-4147-A177-3AD203B41FA5}">
                      <a16:colId xmlns:a16="http://schemas.microsoft.com/office/drawing/2014/main" val="459119631"/>
                    </a:ext>
                  </a:extLst>
                </a:gridCol>
              </a:tblGrid>
              <a:tr h="323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19" marR="10841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>
                          <a:effectLst/>
                        </a:rPr>
                        <a:t>What type of work is taking place?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19" marR="10841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06922"/>
                  </a:ext>
                </a:extLst>
              </a:tr>
              <a:tr h="182198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u="sng" dirty="0">
                          <a:effectLst/>
                        </a:rPr>
                        <a:t>Where the work is taking place?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19" marR="10841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Synchronous work, in the physical workplace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19" marR="108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Asynchronous work, in the physical workplace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19" marR="108419" marT="0" marB="0" anchor="ctr"/>
                </a:tc>
                <a:extLst>
                  <a:ext uri="{0D108BD9-81ED-4DB2-BD59-A6C34878D82A}">
                    <a16:rowId xmlns:a16="http://schemas.microsoft.com/office/drawing/2014/main" val="2005049447"/>
                  </a:ext>
                </a:extLst>
              </a:tr>
              <a:tr h="18219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Synchronous work, remote and online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19" marR="1084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Asynchronous work, remote and online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19" marR="108419" marT="0" marB="0" anchor="ctr"/>
                </a:tc>
                <a:extLst>
                  <a:ext uri="{0D108BD9-81ED-4DB2-BD59-A6C34878D82A}">
                    <a16:rowId xmlns:a16="http://schemas.microsoft.com/office/drawing/2014/main" val="141736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22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923" y="-906961"/>
            <a:ext cx="7886700" cy="2852737"/>
          </a:xfrm>
        </p:spPr>
        <p:txBody>
          <a:bodyPr/>
          <a:lstStyle/>
          <a:p>
            <a:r>
              <a:rPr lang="en-GB" dirty="0"/>
              <a:t>Questions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90" y="5578942"/>
            <a:ext cx="7886700" cy="635140"/>
          </a:xfrm>
        </p:spPr>
        <p:txBody>
          <a:bodyPr/>
          <a:lstStyle/>
          <a:p>
            <a:r>
              <a:rPr lang="en-US" dirty="0"/>
              <a:t>Please use the Q&amp;A function to submit your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367990" y="1711862"/>
            <a:ext cx="8374566" cy="32003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Please submit your questions for: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Claire McCartney, Senior Policy Advisor – Resourcing and Inclusion, CIPD 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Gary Cookson, Director at Epic HR and Author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Lisa Faulkner Head of People, FSCS</a:t>
            </a: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9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3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3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451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Katie Jacobs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Stakeholder Lead, CIPD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144" y="2601844"/>
            <a:ext cx="1938542" cy="1843223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Claire McCartney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Senior Policy Advisor – Resourcing and Inclusion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CIPD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529846" y="48615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4602836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Gary Cookson</a:t>
            </a:r>
          </a:p>
          <a:p>
            <a:pPr algn="ctr"/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Director at Epic HR and Author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6746529" y="2626801"/>
            <a:ext cx="2106203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Lisa Faulkner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Head of People, </a:t>
            </a:r>
          </a:p>
          <a:p>
            <a:pPr algn="ctr"/>
            <a:r>
              <a:rPr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FSCS</a:t>
            </a:r>
          </a:p>
        </p:txBody>
      </p:sp>
    </p:spTree>
    <p:extLst>
      <p:ext uri="{BB962C8B-B14F-4D97-AF65-F5344CB8AC3E}">
        <p14:creationId xmlns:p14="http://schemas.microsoft.com/office/powerpoint/2010/main" val="393279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</a:t>
            </a:r>
            <a:r>
              <a:rPr lang="en-GB" sz="4050" b="1" err="1">
                <a:solidFill>
                  <a:srgbClr val="520D5D"/>
                </a:solidFill>
                <a:latin typeface="Arial Nova" panose="020B0504020202020204" pitchFamily="34" charset="0"/>
              </a:rPr>
              <a:t>StrongerWithCIPD</a:t>
            </a:r>
            <a:endParaRPr lang="en-GB" sz="4050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2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2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30BC98-E1E1-4AAA-8A64-7D3B2E22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849146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/>
              <a:t>An update on hybrid and wider flexible working</a:t>
            </a:r>
            <a:endParaRPr lang="en-US" sz="2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F7D083-5D12-4FA5-BF47-678A79EC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84798"/>
            <a:ext cx="7772400" cy="124182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400" dirty="0"/>
              <a:t>Claire McCartney, CIPD Senior Policy Adviser</a:t>
            </a:r>
          </a:p>
        </p:txBody>
      </p:sp>
    </p:spTree>
    <p:extLst>
      <p:ext uri="{BB962C8B-B14F-4D97-AF65-F5344CB8AC3E}">
        <p14:creationId xmlns:p14="http://schemas.microsoft.com/office/powerpoint/2010/main" val="73042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2" y="1696523"/>
            <a:ext cx="3464954" cy="3464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BA135-E8A3-4FF0-9013-68EC8FD2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84" y="1800644"/>
            <a:ext cx="3130569" cy="32567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 growing focus on hybrid working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1" y="1563112"/>
            <a:ext cx="2240924" cy="2240924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44299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4A5E-A93B-4CE4-896C-BCD916BD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288" y="1261601"/>
            <a:ext cx="4152298" cy="2951461"/>
          </a:xfrm>
        </p:spPr>
        <p:txBody>
          <a:bodyPr>
            <a:normAutofit/>
          </a:bodyPr>
          <a:lstStyle/>
          <a:p>
            <a:pPr marL="192881" indent="-192881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257175" algn="l"/>
              </a:tabLst>
            </a:pPr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450"/>
              </a:spcAft>
              <a:buSzPts val="1000"/>
              <a:buNone/>
              <a:tabLst>
                <a:tab pos="257175" algn="l"/>
              </a:tabLst>
            </a:pPr>
            <a:r>
              <a:rPr lang="en-GB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Two-fifths of employers plan to invest in more home &amp; hybrid working in next 6 - 12 months </a:t>
            </a:r>
          </a:p>
          <a:p>
            <a:pPr marL="0" indent="0">
              <a:spcAft>
                <a:spcPts val="450"/>
              </a:spcAft>
              <a:buSzPts val="1000"/>
              <a:buNone/>
              <a:tabLst>
                <a:tab pos="257175" algn="l"/>
              </a:tabLst>
            </a:pPr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16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0DD1-EF1C-4793-961A-5E93B73C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205878"/>
            <a:ext cx="8285559" cy="994172"/>
          </a:xfrm>
        </p:spPr>
        <p:txBody>
          <a:bodyPr>
            <a:noAutofit/>
          </a:bodyPr>
          <a:lstStyle/>
          <a:p>
            <a:r>
              <a:rPr lang="en-US" sz="3600" dirty="0"/>
              <a:t>Benefits &amp; challenges of hybrid working </a:t>
            </a:r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0ECD6-0A81-484E-8CB6-DC58EBA56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502747"/>
            <a:ext cx="3868340" cy="823912"/>
          </a:xfrm>
        </p:spPr>
        <p:txBody>
          <a:bodyPr/>
          <a:lstStyle/>
          <a:p>
            <a:r>
              <a:rPr lang="en-US" dirty="0"/>
              <a:t>Benefits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9DE5B2-DCFF-4443-A9A3-8DA37B93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59" y="2849891"/>
            <a:ext cx="3868340" cy="2763441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Improved work-life balance 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Better employee satisfaction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Greater business flexibility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50FB41-72D8-4EC9-A15C-E8DC9AEE0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820" y="1502747"/>
            <a:ext cx="3887391" cy="823912"/>
          </a:xfrm>
        </p:spPr>
        <p:txBody>
          <a:bodyPr/>
          <a:lstStyle/>
          <a:p>
            <a:r>
              <a:rPr lang="en-US" dirty="0"/>
              <a:t>Challenges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F18322-0AFD-4CD7-BA78-54414C3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820" y="2835054"/>
            <a:ext cx="3996375" cy="2763441"/>
          </a:xfrm>
        </p:spPr>
        <p:txBody>
          <a:bodyPr/>
          <a:lstStyle/>
          <a:p>
            <a:pPr>
              <a:buClr>
                <a:srgbClr val="FF0000"/>
              </a:buClr>
              <a:buSzPct val="110000"/>
              <a:buFont typeface="Arial" panose="020B0604020202020204" pitchFamily="34" charset="0"/>
              <a:buChar char="×"/>
            </a:pPr>
            <a:r>
              <a:rPr lang="en-US" dirty="0"/>
              <a:t>Stress or mental health issues </a:t>
            </a:r>
          </a:p>
          <a:p>
            <a:pPr>
              <a:buClr>
                <a:srgbClr val="FF0000"/>
              </a:buClr>
              <a:buSzPct val="110000"/>
              <a:buFont typeface="Arial" panose="020B0604020202020204" pitchFamily="34" charset="0"/>
              <a:buChar char="×"/>
            </a:pPr>
            <a:r>
              <a:rPr lang="en-GB" dirty="0"/>
              <a:t>Lack of space or privacy </a:t>
            </a:r>
          </a:p>
          <a:p>
            <a:pPr>
              <a:buClr>
                <a:srgbClr val="FF0000"/>
              </a:buClr>
              <a:buSzPct val="110000"/>
              <a:buFont typeface="Arial" panose="020B0604020202020204" pitchFamily="34" charset="0"/>
              <a:buChar char="×"/>
            </a:pPr>
            <a:r>
              <a:rPr lang="en-GB" dirty="0"/>
              <a:t>Employee conflict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026" name="Picture 2" descr="Key Challenges and Advantages of VARK - Learning Styles Wiki">
            <a:extLst>
              <a:ext uri="{FF2B5EF4-FFF2-40B4-BE49-F238E27FC236}">
                <a16:creationId xmlns:a16="http://schemas.microsoft.com/office/drawing/2014/main" id="{748E060C-5751-439A-98D9-814F2B93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6" y="4499546"/>
            <a:ext cx="214312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0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ABA9-C67C-45B0-AF31-A59E941A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0609"/>
            <a:ext cx="7886700" cy="1231200"/>
          </a:xfrm>
        </p:spPr>
        <p:txBody>
          <a:bodyPr>
            <a:normAutofit/>
          </a:bodyPr>
          <a:lstStyle/>
          <a:p>
            <a:r>
              <a:rPr lang="en-US" sz="3600" dirty="0"/>
              <a:t>Real improvements in productivity</a:t>
            </a:r>
            <a:endParaRPr lang="en-GB" sz="36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00254FF-C3DA-35B6-2BEB-505DC260B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61417"/>
              </p:ext>
            </p:extLst>
          </p:nvPr>
        </p:nvGraphicFramePr>
        <p:xfrm>
          <a:off x="314325" y="1591809"/>
          <a:ext cx="8515350" cy="367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2113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EHRC Theme Colours">
      <a:dk1>
        <a:sysClr val="windowText" lastClr="000000"/>
      </a:dk1>
      <a:lt1>
        <a:sysClr val="window" lastClr="FFFFFF"/>
      </a:lt1>
      <a:dk2>
        <a:srgbClr val="0B4E60"/>
      </a:dk2>
      <a:lt2>
        <a:srgbClr val="E3E6EB"/>
      </a:lt2>
      <a:accent1>
        <a:srgbClr val="0B4E60"/>
      </a:accent1>
      <a:accent2>
        <a:srgbClr val="009C98"/>
      </a:accent2>
      <a:accent3>
        <a:srgbClr val="7DCAC7"/>
      </a:accent3>
      <a:accent4>
        <a:srgbClr val="00413C"/>
      </a:accent4>
      <a:accent5>
        <a:srgbClr val="64A230"/>
      </a:accent5>
      <a:accent6>
        <a:srgbClr val="F4AACC"/>
      </a:accent6>
      <a:hlink>
        <a:srgbClr val="00413C"/>
      </a:hlink>
      <a:folHlink>
        <a:srgbClr val="009C98"/>
      </a:folHlink>
    </a:clrScheme>
    <a:fontScheme name="EHRC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rt slide title here.pptx" id="{FDD486BD-72CF-4098-9637-E070BB6010F0}" vid="{6CA49850-E939-41AA-B91C-C0A726DB4A6D}"/>
    </a:ext>
  </a:extLst>
</a:theme>
</file>

<file path=ppt/theme/theme1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ain text slide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Slide">
  <a:themeElements>
    <a:clrScheme name="Red&amp;White - BT Openrea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5AA3"/>
      </a:accent1>
      <a:accent2>
        <a:srgbClr val="0A9B82"/>
      </a:accent2>
      <a:accent3>
        <a:srgbClr val="FFF500"/>
      </a:accent3>
      <a:accent4>
        <a:srgbClr val="7F7F7F"/>
      </a:accent4>
      <a:accent5>
        <a:srgbClr val="CCCCCC"/>
      </a:accent5>
      <a:accent6>
        <a:srgbClr val="E5E5E5"/>
      </a:accent6>
      <a:hlink>
        <a:srgbClr val="715AA3"/>
      </a:hlink>
      <a:folHlink>
        <a:srgbClr val="7F7F7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E51D2E2-0B8D-47FD-A71B-D5756CA501B1}" vid="{9E230200-6564-46EA-B39B-038731D63AD3}"/>
    </a:ext>
  </a:extLst>
</a:theme>
</file>

<file path=ppt/theme/theme16.xml><?xml version="1.0" encoding="utf-8"?>
<a:theme xmlns:a="http://schemas.openxmlformats.org/drawingml/2006/main" name="1_Office Theme">
  <a:themeElements>
    <a:clrScheme name="SLT">
      <a:dk1>
        <a:srgbClr val="000000"/>
      </a:dk1>
      <a:lt1>
        <a:srgbClr val="FFFFFF"/>
      </a:lt1>
      <a:dk2>
        <a:srgbClr val="BEBABA"/>
      </a:dk2>
      <a:lt2>
        <a:srgbClr val="6B6866"/>
      </a:lt2>
      <a:accent1>
        <a:srgbClr val="1777B3"/>
      </a:accent1>
      <a:accent2>
        <a:srgbClr val="674367"/>
      </a:accent2>
      <a:accent3>
        <a:srgbClr val="04858A"/>
      </a:accent3>
      <a:accent4>
        <a:srgbClr val="F19B14"/>
      </a:accent4>
      <a:accent5>
        <a:srgbClr val="BD2828"/>
      </a:accent5>
      <a:accent6>
        <a:srgbClr val="139B1C"/>
      </a:accent6>
      <a:hlink>
        <a:srgbClr val="652367"/>
      </a:hlink>
      <a:folHlink>
        <a:srgbClr val="6B68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_Presentation" id="{0177B21E-1509-44EC-98AB-6D9E7B80592B}" vid="{679143C1-4A71-4C1F-BF0D-CD10D8334B46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u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4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5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Social Media in HR^0OD HP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vestec 4x3 Template">
  <a:themeElements>
    <a:clrScheme name="Custom 1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Custom 8">
      <a:majorFont>
        <a:latin typeface="Frutiger CE 45 Light"/>
        <a:ea typeface=""/>
        <a:cs typeface=""/>
      </a:majorFont>
      <a:minorFont>
        <a:latin typeface="Frutiger CE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9.xml><?xml version="1.0" encoding="utf-8"?>
<a:theme xmlns:a="http://schemas.openxmlformats.org/drawingml/2006/main" name="1_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cbaf3-1025-4cac-a0d2-1b4a9ae74d7c">
      <UserInfo>
        <DisplayName>Liz Dalton</DisplayName>
        <AccountId>152</AccountId>
        <AccountType/>
      </UserInfo>
      <UserInfo>
        <DisplayName>Charlotte Chedeville</DisplayName>
        <AccountId>27</AccountId>
        <AccountType/>
      </UserInfo>
      <UserInfo>
        <DisplayName>Jacki Buist</DisplayName>
        <AccountId>135</AccountId>
        <AccountType/>
      </UserInfo>
      <UserInfo>
        <DisplayName>Katie Jacobs</DisplayName>
        <AccountId>54</AccountId>
        <AccountType/>
      </UserInfo>
      <UserInfo>
        <DisplayName>Rachel Davies</DisplayName>
        <AccountId>151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6CB4AC2BAF4499187330FB32C2981" ma:contentTypeVersion="12" ma:contentTypeDescription="Create a new document." ma:contentTypeScope="" ma:versionID="042b48b05ad8a635864c38323f00a578">
  <xsd:schema xmlns:xsd="http://www.w3.org/2001/XMLSchema" xmlns:xs="http://www.w3.org/2001/XMLSchema" xmlns:p="http://schemas.microsoft.com/office/2006/metadata/properties" xmlns:ns2="3c736931-1075-4a6e-9e5f-8b614f6bd870" xmlns:ns3="f68cbaf3-1025-4cac-a0d2-1b4a9ae74d7c" targetNamespace="http://schemas.microsoft.com/office/2006/metadata/properties" ma:root="true" ma:fieldsID="1738e8eefc0c0e813f6affd0255947d4" ns2:_="" ns3:_="">
    <xsd:import namespace="3c736931-1075-4a6e-9e5f-8b614f6bd870"/>
    <xsd:import namespace="f68cbaf3-1025-4cac-a0d2-1b4a9ae74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6931-1075-4a6e-9e5f-8b614f6bd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baf3-1025-4cac-a0d2-1b4a9ae74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26CBE-7978-448E-9B6B-F7AB79A64D8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f68cbaf3-1025-4cac-a0d2-1b4a9ae74d7c"/>
    <ds:schemaRef ds:uri="3c736931-1075-4a6e-9e5f-8b614f6bd87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F72735-D75D-4D36-8CDA-3DFD31678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49BF6-FCCA-4B15-AF95-CD756D9A0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36931-1075-4a6e-9e5f-8b614f6bd870"/>
    <ds:schemaRef ds:uri="f68cbaf3-1025-4cac-a0d2-1b4a9ae74d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953</Words>
  <Application>Microsoft Office PowerPoint</Application>
  <PresentationFormat>On-screen Show (4:3)</PresentationFormat>
  <Paragraphs>191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28</vt:i4>
      </vt:variant>
    </vt:vector>
  </HeadingPairs>
  <TitlesOfParts>
    <vt:vector size="70" baseType="lpstr">
      <vt:lpstr>&amp;quot</vt:lpstr>
      <vt:lpstr>Arial</vt:lpstr>
      <vt:lpstr>Arial Nova</vt:lpstr>
      <vt:lpstr>Calibri</vt:lpstr>
      <vt:lpstr>Calibri Light</vt:lpstr>
      <vt:lpstr>Century Gothic</vt:lpstr>
      <vt:lpstr>Courier New</vt:lpstr>
      <vt:lpstr>Foco</vt:lpstr>
      <vt:lpstr>Foco Bold</vt:lpstr>
      <vt:lpstr>Frutiger CE 45 Light</vt:lpstr>
      <vt:lpstr>Helvetica</vt:lpstr>
      <vt:lpstr>Symbol</vt:lpstr>
      <vt:lpstr>Tahoma</vt:lpstr>
      <vt:lpstr>Trebuchet MS</vt:lpstr>
      <vt:lpstr>Varah</vt:lpstr>
      <vt:lpstr>Varah </vt:lpstr>
      <vt:lpstr>Wingdings</vt:lpstr>
      <vt:lpstr>CIPD WhiteDottedPattern</vt:lpstr>
      <vt:lpstr>CIPD PurpleDottedPattern</vt:lpstr>
      <vt:lpstr>CIPD SlateDottedPattern</vt:lpstr>
      <vt:lpstr>CIPD WhitePlain</vt:lpstr>
      <vt:lpstr>1_CIPD PurpleDottedPattern</vt:lpstr>
      <vt:lpstr>1_CIPD WhiteDottedPattern</vt:lpstr>
      <vt:lpstr>1_CIPD WhitePlain</vt:lpstr>
      <vt:lpstr>Investec 4x3 Template</vt:lpstr>
      <vt:lpstr>1_Investec 4x3 Template</vt:lpstr>
      <vt:lpstr>Office Theme</vt:lpstr>
      <vt:lpstr>Cover slide</vt:lpstr>
      <vt:lpstr>Main text slide - option 2</vt:lpstr>
      <vt:lpstr>1_CIPD WhiteDottedPattern</vt:lpstr>
      <vt:lpstr>CIPD WhiteDottedPattern</vt:lpstr>
      <vt:lpstr>Title Slide</vt:lpstr>
      <vt:lpstr>1_Office Theme</vt:lpstr>
      <vt:lpstr>2_Office Theme</vt:lpstr>
      <vt:lpstr>2_CIPD WhiteDottedPattern</vt:lpstr>
      <vt:lpstr>2_CIPD PurpleDottedPattern</vt:lpstr>
      <vt:lpstr>3_CIPD WhiteDottedPattern</vt:lpstr>
      <vt:lpstr>Blank</vt:lpstr>
      <vt:lpstr>3_CIPD PurpleDottedPattern</vt:lpstr>
      <vt:lpstr>4_CIPD WhiteDottedPattern</vt:lpstr>
      <vt:lpstr>5_CIPD WhiteDottedPattern</vt:lpstr>
      <vt:lpstr>Social Media in HR^0OD HPMA</vt:lpstr>
      <vt:lpstr>CIPD  webinar series</vt:lpstr>
      <vt:lpstr>Welcome </vt:lpstr>
      <vt:lpstr>PowerPoint Presentation</vt:lpstr>
      <vt:lpstr>PowerPoint Presentation</vt:lpstr>
      <vt:lpstr>*New* Wellbeing Resources</vt:lpstr>
      <vt:lpstr> An update on hybrid and wider flexible working</vt:lpstr>
      <vt:lpstr>A growing focus on hybrid working</vt:lpstr>
      <vt:lpstr>Benefits &amp; challenges of hybrid working </vt:lpstr>
      <vt:lpstr>Real improvements in productivity</vt:lpstr>
      <vt:lpstr>Lack of consultation</vt:lpstr>
      <vt:lpstr>Concerns about inclusion risks</vt:lpstr>
      <vt:lpstr>Greater focus on other types of flexible working needed</vt:lpstr>
      <vt:lpstr>What flexible hours arrangements do people currently use and what would they choose? (%)</vt:lpstr>
      <vt:lpstr> Lack of flexibility prompting job /career changes</vt:lpstr>
      <vt:lpstr>Flexible and hybrid working suggestions</vt:lpstr>
      <vt:lpstr>CIPD Resources</vt:lpstr>
      <vt:lpstr>The new normal?</vt:lpstr>
      <vt:lpstr>What’s the reality at your organisation?</vt:lpstr>
      <vt:lpstr>PowerPoint Presentation</vt:lpstr>
      <vt:lpstr>What do we need to do?</vt:lpstr>
      <vt:lpstr>A new leadership ask</vt:lpstr>
      <vt:lpstr>Helping hybrid teams</vt:lpstr>
      <vt:lpstr>Spaces and Places – not like this</vt:lpstr>
      <vt:lpstr>More like this…?</vt:lpstr>
      <vt:lpstr>Form follows function…?</vt:lpstr>
      <vt:lpstr>Questions </vt:lpstr>
      <vt:lpstr>*New* Wellbeing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Coronavirus webinar series</dc:title>
  <dc:creator>Kristian Adams</dc:creator>
  <cp:lastModifiedBy>Kristian Adams</cp:lastModifiedBy>
  <cp:revision>7</cp:revision>
  <dcterms:created xsi:type="dcterms:W3CDTF">2020-10-20T20:48:56Z</dcterms:created>
  <dcterms:modified xsi:type="dcterms:W3CDTF">2022-05-11T10:16:25Z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0x010100C606CB4AC2BAF4499187330FB32C2981</vt:lpwstr>
  </property>
</Properties>
</file>