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  <p:sldMasterId id="2147483741" r:id="rId6"/>
    <p:sldMasterId id="2147483727" r:id="rId7"/>
    <p:sldMasterId id="2147483758" r:id="rId8"/>
    <p:sldMasterId id="2147483775" r:id="rId9"/>
    <p:sldMasterId id="2147483792" r:id="rId10"/>
    <p:sldMasterId id="2147483806" r:id="rId11"/>
  </p:sldMasterIdLst>
  <p:notesMasterIdLst>
    <p:notesMasterId r:id="rId21"/>
  </p:notesMasterIdLst>
  <p:sldIdLst>
    <p:sldId id="263" r:id="rId12"/>
    <p:sldId id="271" r:id="rId13"/>
    <p:sldId id="838840839" r:id="rId14"/>
    <p:sldId id="699" r:id="rId15"/>
    <p:sldId id="709" r:id="rId16"/>
    <p:sldId id="838840840" r:id="rId17"/>
    <p:sldId id="838840825" r:id="rId18"/>
    <p:sldId id="838840834" r:id="rId19"/>
    <p:sldId id="6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008080"/>
    <a:srgbClr val="DA1D52"/>
    <a:srgbClr val="520D5D"/>
    <a:srgbClr val="58595B"/>
    <a:srgbClr val="DADBDC"/>
    <a:srgbClr val="DBD3E5"/>
    <a:srgbClr val="A991BC"/>
    <a:srgbClr val="8B6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4D375-A9C0-CFAD-42CA-533D9B6BACF2}" v="7" dt="2023-03-09T09:46:31.607"/>
    <p1510:client id="{A1DBAC76-C1AF-4B38-BBF0-B499CCD895AE}" v="114" dt="2023-03-09T10:11:43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3294-D1DD-7B43-A0F8-E7A921338FEC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865E-F5DF-C94D-90F3-6FA77AC9E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6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8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ACFDB-760C-482D-8FF6-2AB217B588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7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4" y="474755"/>
            <a:ext cx="1676866" cy="9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251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745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893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41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637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506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888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491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4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3"/>
            <a:ext cx="187643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/>
        </p:blipFill>
        <p:spPr>
          <a:xfrm>
            <a:off x="-56562" y="-735291"/>
            <a:ext cx="12338050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536" y="493200"/>
            <a:ext cx="1441851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13864" y="3418385"/>
            <a:ext cx="50060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5" y="981076"/>
            <a:ext cx="4814703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2133601"/>
            <a:ext cx="4820564" cy="548868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3576792"/>
            <a:ext cx="4565915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08001" y="3573089"/>
            <a:ext cx="168273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5589240"/>
            <a:ext cx="3216859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04" y="0"/>
            <a:ext cx="585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28" y="-1"/>
            <a:ext cx="6785173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4" y="3257624"/>
            <a:ext cx="5582136" cy="443198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3884799"/>
            <a:ext cx="5587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08002" y="-1"/>
            <a:ext cx="3763796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8132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49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4352" y="1963867"/>
            <a:ext cx="11169649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900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4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58253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8257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21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51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484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2" y="1963866"/>
            <a:ext cx="615820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146939" y="1944689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46939" y="4116115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146939" y="5478189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53181" y="5605542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146939" y="3307337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353181" y="3412738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56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2819" y="2738430"/>
            <a:ext cx="8464551" cy="387798"/>
          </a:xfrm>
        </p:spPr>
        <p:txBody>
          <a:bodyPr lIns="0" tIns="0" rIns="0" bIns="0"/>
          <a:lstStyle>
            <a:lvl1pPr>
              <a:defRPr sz="28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2820" y="3657898"/>
            <a:ext cx="9961033" cy="369332"/>
          </a:xfrm>
        </p:spPr>
        <p:txBody>
          <a:bodyPr lIns="0"/>
          <a:lstStyle>
            <a:lvl1pPr>
              <a:defRPr sz="2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4617" y="5983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AFA0865-A50D-4F23-9885-747DD1748295}" type="datetimeFigureOut">
              <a:rPr lang="en-GB" altLang="en-US"/>
              <a:pPr>
                <a:defRPr/>
              </a:pPr>
              <a:t>09/03/2023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841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880" y="1032406"/>
            <a:ext cx="4988267" cy="332399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557880" y="1966080"/>
            <a:ext cx="5000965" cy="307777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0192-3DB7-49C1-A274-4F27BC851FF8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6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9375" y="1371600"/>
            <a:ext cx="10210800" cy="94384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39B3-A908-4C48-A86E-CA8AFA6D0F2F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9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54667" y="931864"/>
            <a:ext cx="1069128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6AB1-76E7-4D7B-BB4F-4DEA68566A96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6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36893" y="1379021"/>
            <a:ext cx="4171244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11333" y="1379021"/>
            <a:ext cx="5723467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CED4-D762-4F75-A93B-3F38A4FB796E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524001" y="6323013"/>
            <a:ext cx="6144684" cy="2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eaLnBrk="1" hangingPunct="1">
              <a:lnSpc>
                <a:spcPct val="50000"/>
              </a:lnSpc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534584" y="5708650"/>
            <a:ext cx="7128933" cy="3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North America: </a:t>
            </a:r>
            <a:r>
              <a:rPr lang="en-GB" sz="600"/>
              <a:t>Mexico - United States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Central &amp; South America: </a:t>
            </a:r>
            <a:r>
              <a:rPr lang="en-GB" sz="600"/>
              <a:t>Argentina - Brazil - Chile - Colombia - Panama - Peru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Western Europe: </a:t>
            </a:r>
            <a:r>
              <a:rPr lang="en-GB" sz="600"/>
              <a:t>Austria - Belgium - Cyprus - Denmark - Finland - France - Germany - Greece - Ireland - Italy 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/>
              <a:t>Luxembourg - Netherlands - Norway - Portugal - Spain - Sweden - Switzerland - United Kingdom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Eastern Europe: </a:t>
            </a:r>
            <a:r>
              <a:rPr lang="en-GB" sz="600"/>
              <a:t>Czech Republic - Estonia - Hungary - Latvia - Lithuania - Poland - Romania - Russia - Slovakia - Turkey - Ukraine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Middle East &amp; Asia Pacific: </a:t>
            </a:r>
            <a:r>
              <a:rPr lang="en-GB" sz="600"/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1673970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6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52"/>
          <a:stretch/>
        </p:blipFill>
        <p:spPr>
          <a:xfrm>
            <a:off x="-7741" y="-1526"/>
            <a:ext cx="16123260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228" y="493200"/>
            <a:ext cx="1922467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331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45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40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54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46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42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2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933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1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30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7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47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05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95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26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6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97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1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81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6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2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235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5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992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936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9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016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712" r:id="rId11"/>
    <p:sldLayoutId id="2147483668" r:id="rId12"/>
    <p:sldLayoutId id="2147483669" r:id="rId13"/>
    <p:sldLayoutId id="2147483670" r:id="rId14"/>
    <p:sldLayoutId id="2147483671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863" y="1963866"/>
            <a:ext cx="11164276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08000" y="1788536"/>
            <a:ext cx="11176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13863" y="361950"/>
            <a:ext cx="11164276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0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032" y="5059524"/>
            <a:ext cx="2397968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" y="6363946"/>
            <a:ext cx="104807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3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4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3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hyperlink" Target="https://memberbenefits.cipd.co.uk/" TargetMode="Externa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2.png"/><Relationship Id="rId4" Type="http://schemas.openxmlformats.org/officeDocument/2006/relationships/hyperlink" Target="https://www.cipd.co.uk/membership/benefits/wellbeing-helpline-servi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5.png"/><Relationship Id="rId4" Type="http://schemas.openxmlformats.org/officeDocument/2006/relationships/hyperlink" Target="https://www.cipd.co.uk/careers/work-environments/self-employmen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2.png"/><Relationship Id="rId4" Type="http://schemas.openxmlformats.org/officeDocument/2006/relationships/hyperlink" Target="https://www.cipd.co.uk/membership/benefits/wellbeing-helpline-service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hyperlink" Target="https://memberbenefits.cipd.co.uk/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661" y="1999086"/>
            <a:ext cx="8256902" cy="2210266"/>
          </a:xfrm>
        </p:spPr>
        <p:txBody>
          <a:bodyPr>
            <a:noAutofit/>
          </a:bodyPr>
          <a:lstStyle/>
          <a:p>
            <a:r>
              <a:rPr lang="en-GB" sz="4800"/>
              <a:t>CIPD webinar: </a:t>
            </a:r>
            <a:br>
              <a:rPr lang="en-GB" sz="4800"/>
            </a:br>
            <a:r>
              <a:rPr lang="en-GB" sz="3200"/>
              <a:t>Independent HR consultants – how to adapt for turbulent times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163" y="4655920"/>
            <a:ext cx="77724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/>
              <a:t> </a:t>
            </a:r>
            <a:endParaRPr lang="en-GB"/>
          </a:p>
          <a:p>
            <a:r>
              <a:rPr lang="en-GB"/>
              <a:t>09 March 2023, 12:00 – 13:00</a:t>
            </a:r>
          </a:p>
        </p:txBody>
      </p:sp>
    </p:spTree>
    <p:extLst>
      <p:ext uri="{BB962C8B-B14F-4D97-AF65-F5344CB8AC3E}">
        <p14:creationId xmlns:p14="http://schemas.microsoft.com/office/powerpoint/2010/main" val="105550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Welcome</a:t>
            </a:r>
            <a:br>
              <a:rPr lang="en-GB"/>
            </a:b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Katie Jacobs</a:t>
            </a:r>
            <a:r>
              <a:rPr lang="en-US" sz="2400"/>
              <a:t> </a:t>
            </a:r>
          </a:p>
          <a:p>
            <a:r>
              <a:rPr lang="en-US" sz="2400"/>
              <a:t>Senior Stakeholder Lead, CIPD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0483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81B693-15BE-4B77-B737-2D7D33BC8FA0}"/>
              </a:ext>
            </a:extLst>
          </p:cNvPr>
          <p:cNvSpPr txBox="1">
            <a:spLocks/>
          </p:cNvSpPr>
          <p:nvPr/>
        </p:nvSpPr>
        <p:spPr>
          <a:xfrm>
            <a:off x="852367" y="379828"/>
            <a:ext cx="7886700" cy="123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Today’s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CE21D-F195-440D-B566-A4D1CAB4D058}"/>
              </a:ext>
            </a:extLst>
          </p:cNvPr>
          <p:cNvSpPr/>
          <p:nvPr/>
        </p:nvSpPr>
        <p:spPr>
          <a:xfrm>
            <a:off x="6768040" y="2366852"/>
            <a:ext cx="3538961" cy="2760317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Kathleen McAdams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Albany HR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CB25A-D333-4AA7-B362-5BD6D4A6EA3C}"/>
              </a:ext>
            </a:extLst>
          </p:cNvPr>
          <p:cNvSpPr/>
          <p:nvPr/>
        </p:nvSpPr>
        <p:spPr>
          <a:xfrm>
            <a:off x="1884999" y="2366854"/>
            <a:ext cx="3538965" cy="2760317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Pettigrew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Kingfisher Coaching</a:t>
            </a:r>
          </a:p>
        </p:txBody>
      </p:sp>
    </p:spTree>
    <p:extLst>
      <p:ext uri="{BB962C8B-B14F-4D97-AF65-F5344CB8AC3E}">
        <p14:creationId xmlns:p14="http://schemas.microsoft.com/office/powerpoint/2010/main" val="410939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2152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03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75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  <a:hlinkClick r:id="rId2"/>
              </a:rPr>
              <a:t>cipd.co.uk/</a:t>
            </a:r>
            <a:r>
              <a:rPr kumimoji="0" lang="en-GB" sz="3375" b="1" i="0" u="none" strike="noStrike" kern="1200" cap="none" spc="0" normalizeH="0" baseline="0" noProof="0" err="1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  <a:hlinkClick r:id="rId2"/>
              </a:rPr>
              <a:t>memberbenefits</a:t>
            </a:r>
            <a:endParaRPr kumimoji="0" lang="en-GB" sz="3375" b="1" i="0" u="none" strike="noStrike" kern="1200" cap="none" spc="0" normalizeH="0" baseline="0" noProof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2375452" y="2918987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3891241" y="2918987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5407031" y="2918987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6922821" y="2918987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Communities and branches</a:t>
              </a:r>
              <a:endParaRPr kumimoji="0" lang="en-GB" sz="1350" b="1" i="1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8438611" y="2918987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 Management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2375452" y="4517395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3891241" y="4517395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5407031" y="4517395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6922821" y="4517395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8438611" y="4517395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58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44" y="3535722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9856" y="2889332"/>
            <a:ext cx="5121637" cy="3674010"/>
          </a:xfrm>
        </p:spPr>
        <p:txBody>
          <a:bodyPr>
            <a:normAutofit lnSpcReduction="10000"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7653" y="166122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440269" y="1239658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659" y="2785374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7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B7CA51-3D15-DC3D-09FA-22EAFE64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5" y="3072029"/>
            <a:ext cx="6410325" cy="2276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4B451E-57F8-30C0-B6A0-5C1D4B46E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75" y="2755555"/>
            <a:ext cx="4967830" cy="2945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3FAE5A-7FA8-5CAC-7DE3-88A42B303759}"/>
              </a:ext>
            </a:extLst>
          </p:cNvPr>
          <p:cNvSpPr txBox="1"/>
          <p:nvPr/>
        </p:nvSpPr>
        <p:spPr>
          <a:xfrm>
            <a:off x="3290207" y="6408501"/>
            <a:ext cx="5611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6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cipd.co.uk/careers/work-environments/self-employment</a:t>
            </a:r>
            <a:endParaRPr lang="en-GB" b="1" dirty="0">
              <a:solidFill>
                <a:srgbClr val="660066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CF7655-7799-7A21-C6EF-8615DC11BA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74" b="21759"/>
          <a:stretch/>
        </p:blipFill>
        <p:spPr>
          <a:xfrm>
            <a:off x="0" y="0"/>
            <a:ext cx="12192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7953" y="-782451"/>
            <a:ext cx="7886700" cy="2852737"/>
          </a:xfrm>
        </p:spPr>
        <p:txBody>
          <a:bodyPr/>
          <a:lstStyle/>
          <a:p>
            <a:r>
              <a:rPr lang="en-GB"/>
              <a:t>Questions</a:t>
            </a:r>
            <a:br>
              <a:rPr lang="en-GB"/>
            </a:b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914031-DFB7-4DE0-945B-E19782A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1990" y="5578942"/>
            <a:ext cx="7886700" cy="635140"/>
          </a:xfrm>
        </p:spPr>
        <p:txBody>
          <a:bodyPr/>
          <a:lstStyle/>
          <a:p>
            <a:r>
              <a:rPr lang="en-US" dirty="0"/>
              <a:t>Please use the Q&amp;A function to submit your questions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C6C12-CED6-477A-B74D-1B65B6075D81}"/>
              </a:ext>
            </a:extLst>
          </p:cNvPr>
          <p:cNvSpPr/>
          <p:nvPr/>
        </p:nvSpPr>
        <p:spPr>
          <a:xfrm>
            <a:off x="1169580" y="1711862"/>
            <a:ext cx="9394146" cy="22411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submit your questions for: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Ian Pettigrew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Kingfisher Coaching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1D52"/>
              </a:buClr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Kathleen McAdams, Director at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AlbanyHR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B2C676-3EFE-D93F-65A4-6C826C4742E7}"/>
              </a:ext>
            </a:extLst>
          </p:cNvPr>
          <p:cNvSpPr/>
          <p:nvPr/>
        </p:nvSpPr>
        <p:spPr>
          <a:xfrm>
            <a:off x="637953" y="6294474"/>
            <a:ext cx="2583712" cy="489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73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7382" y="2879755"/>
            <a:ext cx="5121637" cy="3674010"/>
          </a:xfrm>
        </p:spPr>
        <p:txBody>
          <a:bodyPr>
            <a:normAutofit lnSpcReduction="10000"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7653" y="166122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1292742" y="1215770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659" y="2861813"/>
            <a:ext cx="3174908" cy="35691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8E158A-C276-AD58-22C3-6832EAC2A927}"/>
              </a:ext>
            </a:extLst>
          </p:cNvPr>
          <p:cNvSpPr/>
          <p:nvPr/>
        </p:nvSpPr>
        <p:spPr>
          <a:xfrm>
            <a:off x="637953" y="6294474"/>
            <a:ext cx="2583712" cy="489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56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2152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03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75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  <a:hlinkClick r:id="rId3"/>
              </a:rPr>
              <a:t>cipd.co.uk/</a:t>
            </a:r>
            <a:r>
              <a:rPr kumimoji="0" lang="en-GB" sz="3375" b="1" i="0" u="none" strike="noStrike" kern="1200" cap="none" spc="0" normalizeH="0" baseline="0" noProof="0" err="1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  <a:hlinkClick r:id="rId3"/>
              </a:rPr>
              <a:t>memberbenefits</a:t>
            </a:r>
            <a:endParaRPr kumimoji="0" lang="en-GB" sz="3375" b="1" i="0" u="none" strike="noStrike" kern="1200" cap="none" spc="0" normalizeH="0" baseline="0" noProof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2375452" y="2918987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3891241" y="2918987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5407031" y="2918987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6922821" y="2918987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Communities and branches</a:t>
              </a:r>
              <a:endParaRPr kumimoji="0" lang="en-GB" sz="1350" b="1" i="1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8438611" y="2918987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 Management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2375452" y="4517395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3891241" y="4517395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5407031" y="4517395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6922821" y="4517395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8438611" y="4517395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358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44" y="3535722"/>
            <a:ext cx="1049126" cy="103922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ADF0D9E-4A04-D7BA-5D32-E35A104282B4}"/>
              </a:ext>
            </a:extLst>
          </p:cNvPr>
          <p:cNvSpPr/>
          <p:nvPr/>
        </p:nvSpPr>
        <p:spPr>
          <a:xfrm>
            <a:off x="637953" y="6294474"/>
            <a:ext cx="2583712" cy="489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949564"/>
      </p:ext>
    </p:extLst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6.xml><?xml version="1.0" encoding="utf-8"?>
<a:theme xmlns:a="http://schemas.openxmlformats.org/drawingml/2006/main" name="1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48032404144EB291CD6E1781DE7F" ma:contentTypeVersion="18" ma:contentTypeDescription="Create a new document." ma:contentTypeScope="" ma:versionID="4751f7c862acace0a36df6ccffe7aa80">
  <xsd:schema xmlns:xsd="http://www.w3.org/2001/XMLSchema" xmlns:xs="http://www.w3.org/2001/XMLSchema" xmlns:p="http://schemas.microsoft.com/office/2006/metadata/properties" xmlns:ns1="http://schemas.microsoft.com/sharepoint/v3" xmlns:ns2="4b609c92-c15c-4699-bf41-54add0c179fe" xmlns:ns3="0825fbd1-6913-49c3-868d-f4f551b0d002" targetNamespace="http://schemas.microsoft.com/office/2006/metadata/properties" ma:root="true" ma:fieldsID="028157493359a4a125363d9712a40f9c" ns1:_="" ns2:_="" ns3:_="">
    <xsd:import namespace="http://schemas.microsoft.com/sharepoint/v3"/>
    <xsd:import namespace="4b609c92-c15c-4699-bf41-54add0c179fe"/>
    <xsd:import namespace="0825fbd1-6913-49c3-868d-f4f551b0d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09c92-c15c-4699-bf41-54add0c17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d20aa-0221-4162-a930-0a2b94575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5fbd1-6913-49c3-868d-f4f551b0d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509318-c8c0-4a16-9cb4-ec8859797bc5}" ma:internalName="TaxCatchAll" ma:showField="CatchAllData" ma:web="0825fbd1-6913-49c3-868d-f4f551b0d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825fbd1-6913-49c3-868d-f4f551b0d002" xsi:nil="true"/>
    <_ip_UnifiedCompliancePolicyProperties xmlns="http://schemas.microsoft.com/sharepoint/v3" xsi:nil="true"/>
    <lcf76f155ced4ddcb4097134ff3c332f xmlns="4b609c92-c15c-4699-bf41-54add0c17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B8C827-CB26-450E-848C-C62867C18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031E05-845A-483E-AC0D-36DCAD869B3C}">
  <ds:schemaRefs>
    <ds:schemaRef ds:uri="0825fbd1-6913-49c3-868d-f4f551b0d002"/>
    <ds:schemaRef ds:uri="4b609c92-c15c-4699-bf41-54add0c179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2CD7FC-4E28-47BB-9285-C770616D7768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4b609c92-c15c-4699-bf41-54add0c179fe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0825fbd1-6913-49c3-868d-f4f551b0d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591</Words>
  <Application>Microsoft Office PowerPoint</Application>
  <PresentationFormat>Widescreen</PresentationFormat>
  <Paragraphs>83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Nova</vt:lpstr>
      <vt:lpstr>Calibri</vt:lpstr>
      <vt:lpstr>Calibri Light</vt:lpstr>
      <vt:lpstr>Trebuchet MS</vt:lpstr>
      <vt:lpstr>Wingdings</vt:lpstr>
      <vt:lpstr>CIPD WhiteDottedPattern</vt:lpstr>
      <vt:lpstr>CIPD PurpleDottedPattern</vt:lpstr>
      <vt:lpstr>CIPD SlateDottedPattern</vt:lpstr>
      <vt:lpstr>CIPD WhitePlain</vt:lpstr>
      <vt:lpstr>Investec 4x3 Template</vt:lpstr>
      <vt:lpstr>1_CIPD WhiteDottedPattern</vt:lpstr>
      <vt:lpstr>2_CIPD PurpleDottedPattern</vt:lpstr>
      <vt:lpstr>1_CIPD WhitePlain</vt:lpstr>
      <vt:lpstr>CIPD webinar:  Independent HR consultants – how to adapt for turbulent times</vt:lpstr>
      <vt:lpstr>Welcome </vt:lpstr>
      <vt:lpstr>PowerPoint Presentation</vt:lpstr>
      <vt:lpstr>PowerPoint Presentation</vt:lpstr>
      <vt:lpstr>Wellbeing Resources</vt:lpstr>
      <vt:lpstr>PowerPoint Presentation</vt:lpstr>
      <vt:lpstr>Questions </vt:lpstr>
      <vt:lpstr>Wellbeing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Becikova</dc:creator>
  <cp:lastModifiedBy>Kristian Adams</cp:lastModifiedBy>
  <cp:revision>2</cp:revision>
  <dcterms:created xsi:type="dcterms:W3CDTF">2014-12-02T11:31:52Z</dcterms:created>
  <dcterms:modified xsi:type="dcterms:W3CDTF">2023-03-09T10:16:48Z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0x010100ED5348032404144EB291CD6E1781DE7F</vt:lpwstr>
  </property>
  <property fmtid="{D5CDD505-2E9C-101B-9397-08002B2CF9AE}" pid="3" name="MediaServiceImageTags">
    <vt:lpwstr/>
  </property>
</Properties>
</file>