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41" r:id="rId6"/>
    <p:sldMasterId id="2147483727" r:id="rId7"/>
    <p:sldMasterId id="2147483760" r:id="rId8"/>
  </p:sldMasterIdLst>
  <p:notesMasterIdLst>
    <p:notesMasterId r:id="rId40"/>
  </p:notesMasterIdLst>
  <p:sldIdLst>
    <p:sldId id="385" r:id="rId9"/>
    <p:sldId id="476" r:id="rId10"/>
    <p:sldId id="281" r:id="rId11"/>
    <p:sldId id="279" r:id="rId12"/>
    <p:sldId id="408" r:id="rId13"/>
    <p:sldId id="418" r:id="rId14"/>
    <p:sldId id="475" r:id="rId15"/>
    <p:sldId id="474" r:id="rId16"/>
    <p:sldId id="443" r:id="rId17"/>
    <p:sldId id="446" r:id="rId18"/>
    <p:sldId id="473" r:id="rId19"/>
    <p:sldId id="469" r:id="rId20"/>
    <p:sldId id="472" r:id="rId21"/>
    <p:sldId id="445" r:id="rId22"/>
    <p:sldId id="471" r:id="rId23"/>
    <p:sldId id="453" r:id="rId24"/>
    <p:sldId id="464" r:id="rId25"/>
    <p:sldId id="452" r:id="rId26"/>
    <p:sldId id="454" r:id="rId27"/>
    <p:sldId id="456" r:id="rId28"/>
    <p:sldId id="394" r:id="rId29"/>
    <p:sldId id="458" r:id="rId30"/>
    <p:sldId id="468" r:id="rId31"/>
    <p:sldId id="459" r:id="rId32"/>
    <p:sldId id="460" r:id="rId33"/>
    <p:sldId id="462" r:id="rId34"/>
    <p:sldId id="389" r:id="rId35"/>
    <p:sldId id="466" r:id="rId36"/>
    <p:sldId id="439" r:id="rId37"/>
    <p:sldId id="465" r:id="rId38"/>
    <p:sldId id="4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3D1152"/>
    <a:srgbClr val="00B9B5"/>
    <a:srgbClr val="007977"/>
    <a:srgbClr val="58595B"/>
    <a:srgbClr val="DADBDC"/>
    <a:srgbClr val="520D5D"/>
    <a:srgbClr val="8B6AA2"/>
    <a:srgbClr val="497C2B"/>
    <a:srgbClr val="DBD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72507" autoAdjust="0"/>
  </p:normalViewPr>
  <p:slideViewPr>
    <p:cSldViewPr snapToGrid="0">
      <p:cViewPr varScale="1">
        <p:scale>
          <a:sx n="46" d="100"/>
          <a:sy n="46" d="100"/>
        </p:scale>
        <p:origin x="1324" y="28"/>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Ann Houlder" userId="5d3fb588-c1d6-4c5f-ba87-165b1945d761" providerId="ADAL" clId="{A0D77F5D-FBAF-4370-A2D6-DCCEEA66BFF0}"/>
    <pc:docChg chg="modSld">
      <pc:chgData name="Carrie-Ann Houlder" userId="5d3fb588-c1d6-4c5f-ba87-165b1945d761" providerId="ADAL" clId="{A0D77F5D-FBAF-4370-A2D6-DCCEEA66BFF0}" dt="2023-05-11T10:18:02.265" v="0"/>
      <pc:docMkLst>
        <pc:docMk/>
      </pc:docMkLst>
      <pc:sldChg chg="modSp mod">
        <pc:chgData name="Carrie-Ann Houlder" userId="5d3fb588-c1d6-4c5f-ba87-165b1945d761" providerId="ADAL" clId="{A0D77F5D-FBAF-4370-A2D6-DCCEEA66BFF0}" dt="2023-05-11T10:18:02.265" v="0"/>
        <pc:sldMkLst>
          <pc:docMk/>
          <pc:sldMk cId="3459508442" sldId="465"/>
        </pc:sldMkLst>
        <pc:spChg chg="mod">
          <ac:chgData name="Carrie-Ann Houlder" userId="5d3fb588-c1d6-4c5f-ba87-165b1945d761" providerId="ADAL" clId="{A0D77F5D-FBAF-4370-A2D6-DCCEEA66BFF0}" dt="2023-05-11T10:18:02.265" v="0"/>
          <ac:spMkLst>
            <pc:docMk/>
            <pc:sldMk cId="3459508442" sldId="465"/>
            <ac:spMk id="7" creationId="{2B9D9471-2A6E-448F-DFC6-6C6B88D6C590}"/>
          </ac:spMkLst>
        </pc:spChg>
      </pc:sldChg>
    </pc:docChg>
  </pc:docChgLst>
  <pc:docChgLst>
    <pc:chgData name="Carrie-Ann Houlder" userId="5d3fb588-c1d6-4c5f-ba87-165b1945d761" providerId="ADAL" clId="{3B7E2D62-907A-4B65-BF4F-B1D7A8D58795}"/>
    <pc:docChg chg="undo custSel addSld delSld modSld">
      <pc:chgData name="Carrie-Ann Houlder" userId="5d3fb588-c1d6-4c5f-ba87-165b1945d761" providerId="ADAL" clId="{3B7E2D62-907A-4B65-BF4F-B1D7A8D58795}" dt="2023-04-20T13:09:11.576" v="1372" actId="1076"/>
      <pc:docMkLst>
        <pc:docMk/>
      </pc:docMkLst>
      <pc:sldChg chg="del">
        <pc:chgData name="Carrie-Ann Houlder" userId="5d3fb588-c1d6-4c5f-ba87-165b1945d761" providerId="ADAL" clId="{3B7E2D62-907A-4B65-BF4F-B1D7A8D58795}" dt="2023-04-06T10:52:42.702" v="27" actId="2696"/>
        <pc:sldMkLst>
          <pc:docMk/>
          <pc:sldMk cId="696702498" sldId="262"/>
        </pc:sldMkLst>
      </pc:sldChg>
      <pc:sldChg chg="addSp modSp add del mod">
        <pc:chgData name="Carrie-Ann Houlder" userId="5d3fb588-c1d6-4c5f-ba87-165b1945d761" providerId="ADAL" clId="{3B7E2D62-907A-4B65-BF4F-B1D7A8D58795}" dt="2023-04-06T14:49:29.454" v="1039" actId="2696"/>
        <pc:sldMkLst>
          <pc:docMk/>
          <pc:sldMk cId="4138313503" sldId="262"/>
        </pc:sldMkLst>
        <pc:spChg chg="mod">
          <ac:chgData name="Carrie-Ann Houlder" userId="5d3fb588-c1d6-4c5f-ba87-165b1945d761" providerId="ADAL" clId="{3B7E2D62-907A-4B65-BF4F-B1D7A8D58795}" dt="2023-04-06T11:25:58.265" v="335" actId="255"/>
          <ac:spMkLst>
            <pc:docMk/>
            <pc:sldMk cId="4138313503" sldId="262"/>
            <ac:spMk id="2" creationId="{2D88712D-2747-EC3F-89C5-016A30AC1D65}"/>
          </ac:spMkLst>
        </pc:spChg>
        <pc:spChg chg="add mod">
          <ac:chgData name="Carrie-Ann Houlder" userId="5d3fb588-c1d6-4c5f-ba87-165b1945d761" providerId="ADAL" clId="{3B7E2D62-907A-4B65-BF4F-B1D7A8D58795}" dt="2023-04-06T11:25:49.319" v="333" actId="1076"/>
          <ac:spMkLst>
            <pc:docMk/>
            <pc:sldMk cId="4138313503" sldId="262"/>
            <ac:spMk id="4" creationId="{092C9F9F-64F1-B9F4-B74E-176A009059CB}"/>
          </ac:spMkLst>
        </pc:spChg>
      </pc:sldChg>
      <pc:sldChg chg="del">
        <pc:chgData name="Carrie-Ann Houlder" userId="5d3fb588-c1d6-4c5f-ba87-165b1945d761" providerId="ADAL" clId="{3B7E2D62-907A-4B65-BF4F-B1D7A8D58795}" dt="2023-04-06T11:00:21.963" v="101" actId="2696"/>
        <pc:sldMkLst>
          <pc:docMk/>
          <pc:sldMk cId="459699716" sldId="264"/>
        </pc:sldMkLst>
      </pc:sldChg>
      <pc:sldChg chg="del">
        <pc:chgData name="Carrie-Ann Houlder" userId="5d3fb588-c1d6-4c5f-ba87-165b1945d761" providerId="ADAL" clId="{3B7E2D62-907A-4B65-BF4F-B1D7A8D58795}" dt="2023-04-06T13:22:10.110" v="1013" actId="2696"/>
        <pc:sldMkLst>
          <pc:docMk/>
          <pc:sldMk cId="2487824724" sldId="273"/>
        </pc:sldMkLst>
      </pc:sldChg>
      <pc:sldChg chg="del">
        <pc:chgData name="Carrie-Ann Houlder" userId="5d3fb588-c1d6-4c5f-ba87-165b1945d761" providerId="ADAL" clId="{3B7E2D62-907A-4B65-BF4F-B1D7A8D58795}" dt="2023-04-06T11:50:08.160" v="655" actId="2696"/>
        <pc:sldMkLst>
          <pc:docMk/>
          <pc:sldMk cId="923807240" sldId="275"/>
        </pc:sldMkLst>
      </pc:sldChg>
      <pc:sldChg chg="del">
        <pc:chgData name="Carrie-Ann Houlder" userId="5d3fb588-c1d6-4c5f-ba87-165b1945d761" providerId="ADAL" clId="{3B7E2D62-907A-4B65-BF4F-B1D7A8D58795}" dt="2023-04-06T11:11:07.076" v="223" actId="2696"/>
        <pc:sldMkLst>
          <pc:docMk/>
          <pc:sldMk cId="540006933" sldId="276"/>
        </pc:sldMkLst>
      </pc:sldChg>
      <pc:sldChg chg="del">
        <pc:chgData name="Carrie-Ann Houlder" userId="5d3fb588-c1d6-4c5f-ba87-165b1945d761" providerId="ADAL" clId="{3B7E2D62-907A-4B65-BF4F-B1D7A8D58795}" dt="2023-04-06T10:57:20.693" v="61" actId="2696"/>
        <pc:sldMkLst>
          <pc:docMk/>
          <pc:sldMk cId="1821916863" sldId="278"/>
        </pc:sldMkLst>
      </pc:sldChg>
      <pc:sldChg chg="addSp delSp modSp add mod modNotesTx">
        <pc:chgData name="Carrie-Ann Houlder" userId="5d3fb588-c1d6-4c5f-ba87-165b1945d761" providerId="ADAL" clId="{3B7E2D62-907A-4B65-BF4F-B1D7A8D58795}" dt="2023-04-19T13:45:26.588" v="1370" actId="14100"/>
        <pc:sldMkLst>
          <pc:docMk/>
          <pc:sldMk cId="609932252" sldId="279"/>
        </pc:sldMkLst>
        <pc:spChg chg="add mod">
          <ac:chgData name="Carrie-Ann Houlder" userId="5d3fb588-c1d6-4c5f-ba87-165b1945d761" providerId="ADAL" clId="{3B7E2D62-907A-4B65-BF4F-B1D7A8D58795}" dt="2023-04-06T10:57:08.137" v="59" actId="207"/>
          <ac:spMkLst>
            <pc:docMk/>
            <pc:sldMk cId="609932252" sldId="279"/>
            <ac:spMk id="2" creationId="{48AAB4D9-B232-40DD-1C41-270360086024}"/>
          </ac:spMkLst>
        </pc:spChg>
        <pc:spChg chg="add del mod">
          <ac:chgData name="Carrie-Ann Houlder" userId="5d3fb588-c1d6-4c5f-ba87-165b1945d761" providerId="ADAL" clId="{3B7E2D62-907A-4B65-BF4F-B1D7A8D58795}" dt="2023-04-19T13:28:14.138" v="1185" actId="478"/>
          <ac:spMkLst>
            <pc:docMk/>
            <pc:sldMk cId="609932252" sldId="279"/>
            <ac:spMk id="3" creationId="{4BD90F52-35A6-ACB3-25D9-2008E721AE6B}"/>
          </ac:spMkLst>
        </pc:spChg>
        <pc:spChg chg="del mod">
          <ac:chgData name="Carrie-Ann Houlder" userId="5d3fb588-c1d6-4c5f-ba87-165b1945d761" providerId="ADAL" clId="{3B7E2D62-907A-4B65-BF4F-B1D7A8D58795}" dt="2023-04-06T10:56:49.782" v="55" actId="478"/>
          <ac:spMkLst>
            <pc:docMk/>
            <pc:sldMk cId="609932252" sldId="279"/>
            <ac:spMk id="5" creationId="{67D47F36-DCB5-DC92-A3B2-DD1FE089D2A9}"/>
          </ac:spMkLst>
        </pc:spChg>
        <pc:spChg chg="add del mod">
          <ac:chgData name="Carrie-Ann Houlder" userId="5d3fb588-c1d6-4c5f-ba87-165b1945d761" providerId="ADAL" clId="{3B7E2D62-907A-4B65-BF4F-B1D7A8D58795}" dt="2023-04-19T13:28:24.333" v="1189" actId="22"/>
          <ac:spMkLst>
            <pc:docMk/>
            <pc:sldMk cId="609932252" sldId="279"/>
            <ac:spMk id="5" creationId="{FEE89A8D-0BF8-9B2D-7906-349DBDD1E73D}"/>
          </ac:spMkLst>
        </pc:spChg>
        <pc:spChg chg="add del">
          <ac:chgData name="Carrie-Ann Houlder" userId="5d3fb588-c1d6-4c5f-ba87-165b1945d761" providerId="ADAL" clId="{3B7E2D62-907A-4B65-BF4F-B1D7A8D58795}" dt="2023-04-19T13:28:27.271" v="1191" actId="22"/>
          <ac:spMkLst>
            <pc:docMk/>
            <pc:sldMk cId="609932252" sldId="279"/>
            <ac:spMk id="7" creationId="{3893318B-049B-BE9B-2C7E-119603B5A4D0}"/>
          </ac:spMkLst>
        </pc:spChg>
        <pc:spChg chg="del">
          <ac:chgData name="Carrie-Ann Houlder" userId="5d3fb588-c1d6-4c5f-ba87-165b1945d761" providerId="ADAL" clId="{3B7E2D62-907A-4B65-BF4F-B1D7A8D58795}" dt="2023-04-06T10:56:35.401" v="51" actId="478"/>
          <ac:spMkLst>
            <pc:docMk/>
            <pc:sldMk cId="609932252" sldId="279"/>
            <ac:spMk id="7" creationId="{AFDE3DD1-60E2-7FB8-AE0A-8C8931AA6FD1}"/>
          </ac:spMkLst>
        </pc:spChg>
        <pc:spChg chg="add del mod">
          <ac:chgData name="Carrie-Ann Houlder" userId="5d3fb588-c1d6-4c5f-ba87-165b1945d761" providerId="ADAL" clId="{3B7E2D62-907A-4B65-BF4F-B1D7A8D58795}" dt="2023-04-19T13:44:16.321" v="1360" actId="478"/>
          <ac:spMkLst>
            <pc:docMk/>
            <pc:sldMk cId="609932252" sldId="279"/>
            <ac:spMk id="9" creationId="{BB83D597-0A78-9BBF-6AC6-9FCB3BD15F1B}"/>
          </ac:spMkLst>
        </pc:spChg>
        <pc:picChg chg="add mod modCrop">
          <ac:chgData name="Carrie-Ann Houlder" userId="5d3fb588-c1d6-4c5f-ba87-165b1945d761" providerId="ADAL" clId="{3B7E2D62-907A-4B65-BF4F-B1D7A8D58795}" dt="2023-04-19T13:45:26.588" v="1370" actId="14100"/>
          <ac:picMkLst>
            <pc:docMk/>
            <pc:sldMk cId="609932252" sldId="279"/>
            <ac:picMk id="4" creationId="{118BBF5C-09E7-8F49-11D0-23733457C14C}"/>
          </ac:picMkLst>
        </pc:picChg>
      </pc:sldChg>
      <pc:sldChg chg="addSp delSp modSp mod">
        <pc:chgData name="Carrie-Ann Houlder" userId="5d3fb588-c1d6-4c5f-ba87-165b1945d761" providerId="ADAL" clId="{3B7E2D62-907A-4B65-BF4F-B1D7A8D58795}" dt="2023-04-06T10:55:47.388" v="47" actId="255"/>
        <pc:sldMkLst>
          <pc:docMk/>
          <pc:sldMk cId="3799266047" sldId="281"/>
        </pc:sldMkLst>
        <pc:spChg chg="del">
          <ac:chgData name="Carrie-Ann Houlder" userId="5d3fb588-c1d6-4c5f-ba87-165b1945d761" providerId="ADAL" clId="{3B7E2D62-907A-4B65-BF4F-B1D7A8D58795}" dt="2023-04-06T10:55:23.426" v="44" actId="478"/>
          <ac:spMkLst>
            <pc:docMk/>
            <pc:sldMk cId="3799266047" sldId="281"/>
            <ac:spMk id="2" creationId="{65E3C3CA-54E3-94E3-066A-B345806C88D3}"/>
          </ac:spMkLst>
        </pc:spChg>
        <pc:spChg chg="add mod">
          <ac:chgData name="Carrie-Ann Houlder" userId="5d3fb588-c1d6-4c5f-ba87-165b1945d761" providerId="ADAL" clId="{3B7E2D62-907A-4B65-BF4F-B1D7A8D58795}" dt="2023-04-06T10:55:47.388" v="47" actId="255"/>
          <ac:spMkLst>
            <pc:docMk/>
            <pc:sldMk cId="3799266047" sldId="281"/>
            <ac:spMk id="5" creationId="{4FE85644-4E4B-0908-9F1B-735D4D7AC1FD}"/>
          </ac:spMkLst>
        </pc:spChg>
        <pc:picChg chg="del">
          <ac:chgData name="Carrie-Ann Houlder" userId="5d3fb588-c1d6-4c5f-ba87-165b1945d761" providerId="ADAL" clId="{3B7E2D62-907A-4B65-BF4F-B1D7A8D58795}" dt="2023-04-06T10:55:21.221" v="43" actId="478"/>
          <ac:picMkLst>
            <pc:docMk/>
            <pc:sldMk cId="3799266047" sldId="281"/>
            <ac:picMk id="3" creationId="{C060E23A-B62F-2F13-9054-19E5905DE190}"/>
          </ac:picMkLst>
        </pc:picChg>
      </pc:sldChg>
      <pc:sldChg chg="del">
        <pc:chgData name="Carrie-Ann Houlder" userId="5d3fb588-c1d6-4c5f-ba87-165b1945d761" providerId="ADAL" clId="{3B7E2D62-907A-4B65-BF4F-B1D7A8D58795}" dt="2023-04-06T12:57:54.581" v="713" actId="2696"/>
        <pc:sldMkLst>
          <pc:docMk/>
          <pc:sldMk cId="3264870273" sldId="289"/>
        </pc:sldMkLst>
      </pc:sldChg>
      <pc:sldChg chg="del">
        <pc:chgData name="Carrie-Ann Houlder" userId="5d3fb588-c1d6-4c5f-ba87-165b1945d761" providerId="ADAL" clId="{3B7E2D62-907A-4B65-BF4F-B1D7A8D58795}" dt="2023-04-06T13:01:05.660" v="749" actId="2696"/>
        <pc:sldMkLst>
          <pc:docMk/>
          <pc:sldMk cId="1271682122" sldId="290"/>
        </pc:sldMkLst>
      </pc:sldChg>
      <pc:sldChg chg="del">
        <pc:chgData name="Carrie-Ann Houlder" userId="5d3fb588-c1d6-4c5f-ba87-165b1945d761" providerId="ADAL" clId="{3B7E2D62-907A-4B65-BF4F-B1D7A8D58795}" dt="2023-04-06T13:13:01.963" v="897" actId="2696"/>
        <pc:sldMkLst>
          <pc:docMk/>
          <pc:sldMk cId="1038976090" sldId="291"/>
        </pc:sldMkLst>
      </pc:sldChg>
      <pc:sldChg chg="del">
        <pc:chgData name="Carrie-Ann Houlder" userId="5d3fb588-c1d6-4c5f-ba87-165b1945d761" providerId="ADAL" clId="{3B7E2D62-907A-4B65-BF4F-B1D7A8D58795}" dt="2023-04-06T11:28:07.118" v="360" actId="2696"/>
        <pc:sldMkLst>
          <pc:docMk/>
          <pc:sldMk cId="2021337170" sldId="292"/>
        </pc:sldMkLst>
      </pc:sldChg>
      <pc:sldChg chg="del">
        <pc:chgData name="Carrie-Ann Houlder" userId="5d3fb588-c1d6-4c5f-ba87-165b1945d761" providerId="ADAL" clId="{3B7E2D62-907A-4B65-BF4F-B1D7A8D58795}" dt="2023-04-06T11:24:53.616" v="313" actId="2696"/>
        <pc:sldMkLst>
          <pc:docMk/>
          <pc:sldMk cId="3295856964" sldId="293"/>
        </pc:sldMkLst>
      </pc:sldChg>
      <pc:sldChg chg="del">
        <pc:chgData name="Carrie-Ann Houlder" userId="5d3fb588-c1d6-4c5f-ba87-165b1945d761" providerId="ADAL" clId="{3B7E2D62-907A-4B65-BF4F-B1D7A8D58795}" dt="2023-04-06T11:29:31.598" v="375" actId="2696"/>
        <pc:sldMkLst>
          <pc:docMk/>
          <pc:sldMk cId="2860039441" sldId="294"/>
        </pc:sldMkLst>
      </pc:sldChg>
      <pc:sldChg chg="del">
        <pc:chgData name="Carrie-Ann Houlder" userId="5d3fb588-c1d6-4c5f-ba87-165b1945d761" providerId="ADAL" clId="{3B7E2D62-907A-4B65-BF4F-B1D7A8D58795}" dt="2023-04-06T11:17:21.449" v="287" actId="2696"/>
        <pc:sldMkLst>
          <pc:docMk/>
          <pc:sldMk cId="1723979879" sldId="295"/>
        </pc:sldMkLst>
      </pc:sldChg>
      <pc:sldChg chg="del">
        <pc:chgData name="Carrie-Ann Houlder" userId="5d3fb588-c1d6-4c5f-ba87-165b1945d761" providerId="ADAL" clId="{3B7E2D62-907A-4B65-BF4F-B1D7A8D58795}" dt="2023-04-06T11:16:26.749" v="281" actId="2696"/>
        <pc:sldMkLst>
          <pc:docMk/>
          <pc:sldMk cId="2850193623" sldId="296"/>
        </pc:sldMkLst>
      </pc:sldChg>
      <pc:sldChg chg="addSp modSp del">
        <pc:chgData name="Carrie-Ann Houlder" userId="5d3fb588-c1d6-4c5f-ba87-165b1945d761" providerId="ADAL" clId="{3B7E2D62-907A-4B65-BF4F-B1D7A8D58795}" dt="2023-04-06T11:14:35.848" v="258" actId="2696"/>
        <pc:sldMkLst>
          <pc:docMk/>
          <pc:sldMk cId="2125662602" sldId="297"/>
        </pc:sldMkLst>
        <pc:spChg chg="add mod">
          <ac:chgData name="Carrie-Ann Houlder" userId="5d3fb588-c1d6-4c5f-ba87-165b1945d761" providerId="ADAL" clId="{3B7E2D62-907A-4B65-BF4F-B1D7A8D58795}" dt="2023-04-06T11:13:58.107" v="249" actId="571"/>
          <ac:spMkLst>
            <pc:docMk/>
            <pc:sldMk cId="2125662602" sldId="297"/>
            <ac:spMk id="5" creationId="{2D126AE7-7183-5F40-6DBB-165A82CFAAC1}"/>
          </ac:spMkLst>
        </pc:spChg>
        <pc:spChg chg="add mod">
          <ac:chgData name="Carrie-Ann Houlder" userId="5d3fb588-c1d6-4c5f-ba87-165b1945d761" providerId="ADAL" clId="{3B7E2D62-907A-4B65-BF4F-B1D7A8D58795}" dt="2023-04-06T11:13:58.107" v="249" actId="571"/>
          <ac:spMkLst>
            <pc:docMk/>
            <pc:sldMk cId="2125662602" sldId="297"/>
            <ac:spMk id="6" creationId="{FC513CA6-7648-F1E8-DBC8-F4D0F4F398FD}"/>
          </ac:spMkLst>
        </pc:spChg>
      </pc:sldChg>
      <pc:sldChg chg="del">
        <pc:chgData name="Carrie-Ann Houlder" userId="5d3fb588-c1d6-4c5f-ba87-165b1945d761" providerId="ADAL" clId="{3B7E2D62-907A-4B65-BF4F-B1D7A8D58795}" dt="2023-04-06T11:12:56.899" v="242" actId="2696"/>
        <pc:sldMkLst>
          <pc:docMk/>
          <pc:sldMk cId="1592050466" sldId="298"/>
        </pc:sldMkLst>
      </pc:sldChg>
      <pc:sldChg chg="del">
        <pc:chgData name="Carrie-Ann Houlder" userId="5d3fb588-c1d6-4c5f-ba87-165b1945d761" providerId="ADAL" clId="{3B7E2D62-907A-4B65-BF4F-B1D7A8D58795}" dt="2023-04-06T13:07:52.122" v="826" actId="2696"/>
        <pc:sldMkLst>
          <pc:docMk/>
          <pc:sldMk cId="769068461" sldId="299"/>
        </pc:sldMkLst>
      </pc:sldChg>
      <pc:sldChg chg="addSp delSp modSp del mod">
        <pc:chgData name="Carrie-Ann Houlder" userId="5d3fb588-c1d6-4c5f-ba87-165b1945d761" providerId="ADAL" clId="{3B7E2D62-907A-4B65-BF4F-B1D7A8D58795}" dt="2023-04-06T11:36:08.949" v="456" actId="2696"/>
        <pc:sldMkLst>
          <pc:docMk/>
          <pc:sldMk cId="1671213641" sldId="300"/>
        </pc:sldMkLst>
        <pc:picChg chg="add del mod">
          <ac:chgData name="Carrie-Ann Houlder" userId="5d3fb588-c1d6-4c5f-ba87-165b1945d761" providerId="ADAL" clId="{3B7E2D62-907A-4B65-BF4F-B1D7A8D58795}" dt="2023-04-06T11:34:35.699" v="437" actId="478"/>
          <ac:picMkLst>
            <pc:docMk/>
            <pc:sldMk cId="1671213641" sldId="300"/>
            <ac:picMk id="2" creationId="{6ECDC581-11CA-564B-ED42-AAEBAF5A2FC0}"/>
          </ac:picMkLst>
        </pc:picChg>
      </pc:sldChg>
      <pc:sldChg chg="del">
        <pc:chgData name="Carrie-Ann Houlder" userId="5d3fb588-c1d6-4c5f-ba87-165b1945d761" providerId="ADAL" clId="{3B7E2D62-907A-4B65-BF4F-B1D7A8D58795}" dt="2023-04-06T13:06:37.640" v="812" actId="2696"/>
        <pc:sldMkLst>
          <pc:docMk/>
          <pc:sldMk cId="413051484" sldId="303"/>
        </pc:sldMkLst>
      </pc:sldChg>
      <pc:sldChg chg="del">
        <pc:chgData name="Carrie-Ann Houlder" userId="5d3fb588-c1d6-4c5f-ba87-165b1945d761" providerId="ADAL" clId="{3B7E2D62-907A-4B65-BF4F-B1D7A8D58795}" dt="2023-04-06T10:53:37.197" v="34" actId="2696"/>
        <pc:sldMkLst>
          <pc:docMk/>
          <pc:sldMk cId="1581976468" sldId="305"/>
        </pc:sldMkLst>
      </pc:sldChg>
      <pc:sldChg chg="del">
        <pc:chgData name="Carrie-Ann Houlder" userId="5d3fb588-c1d6-4c5f-ba87-165b1945d761" providerId="ADAL" clId="{3B7E2D62-907A-4B65-BF4F-B1D7A8D58795}" dt="2023-04-06T10:55:52.768" v="48" actId="2696"/>
        <pc:sldMkLst>
          <pc:docMk/>
          <pc:sldMk cId="763706797" sldId="306"/>
        </pc:sldMkLst>
      </pc:sldChg>
      <pc:sldChg chg="del">
        <pc:chgData name="Carrie-Ann Houlder" userId="5d3fb588-c1d6-4c5f-ba87-165b1945d761" providerId="ADAL" clId="{3B7E2D62-907A-4B65-BF4F-B1D7A8D58795}" dt="2023-04-06T10:58:31.937" v="76" actId="2696"/>
        <pc:sldMkLst>
          <pc:docMk/>
          <pc:sldMk cId="960752255" sldId="307"/>
        </pc:sldMkLst>
      </pc:sldChg>
      <pc:sldChg chg="del">
        <pc:chgData name="Carrie-Ann Houlder" userId="5d3fb588-c1d6-4c5f-ba87-165b1945d761" providerId="ADAL" clId="{3B7E2D62-907A-4B65-BF4F-B1D7A8D58795}" dt="2023-04-06T11:03:10.698" v="130" actId="2696"/>
        <pc:sldMkLst>
          <pc:docMk/>
          <pc:sldMk cId="694666962" sldId="308"/>
        </pc:sldMkLst>
      </pc:sldChg>
      <pc:sldChg chg="del">
        <pc:chgData name="Carrie-Ann Houlder" userId="5d3fb588-c1d6-4c5f-ba87-165b1945d761" providerId="ADAL" clId="{3B7E2D62-907A-4B65-BF4F-B1D7A8D58795}" dt="2023-04-06T11:30:32.409" v="386" actId="2696"/>
        <pc:sldMkLst>
          <pc:docMk/>
          <pc:sldMk cId="682341330" sldId="309"/>
        </pc:sldMkLst>
      </pc:sldChg>
      <pc:sldChg chg="del">
        <pc:chgData name="Carrie-Ann Houlder" userId="5d3fb588-c1d6-4c5f-ba87-165b1945d761" providerId="ADAL" clId="{3B7E2D62-907A-4B65-BF4F-B1D7A8D58795}" dt="2023-04-06T11:38:53.105" v="492" actId="2696"/>
        <pc:sldMkLst>
          <pc:docMk/>
          <pc:sldMk cId="1512645834" sldId="310"/>
        </pc:sldMkLst>
      </pc:sldChg>
      <pc:sldChg chg="del">
        <pc:chgData name="Carrie-Ann Houlder" userId="5d3fb588-c1d6-4c5f-ba87-165b1945d761" providerId="ADAL" clId="{3B7E2D62-907A-4B65-BF4F-B1D7A8D58795}" dt="2023-04-06T11:50:46.042" v="665" actId="2696"/>
        <pc:sldMkLst>
          <pc:docMk/>
          <pc:sldMk cId="2482715175" sldId="311"/>
        </pc:sldMkLst>
      </pc:sldChg>
      <pc:sldChg chg="del">
        <pc:chgData name="Carrie-Ann Houlder" userId="5d3fb588-c1d6-4c5f-ba87-165b1945d761" providerId="ADAL" clId="{3B7E2D62-907A-4B65-BF4F-B1D7A8D58795}" dt="2023-04-06T11:51:30.164" v="674" actId="2696"/>
        <pc:sldMkLst>
          <pc:docMk/>
          <pc:sldMk cId="308885167" sldId="312"/>
        </pc:sldMkLst>
      </pc:sldChg>
      <pc:sldChg chg="del">
        <pc:chgData name="Carrie-Ann Houlder" userId="5d3fb588-c1d6-4c5f-ba87-165b1945d761" providerId="ADAL" clId="{3B7E2D62-907A-4B65-BF4F-B1D7A8D58795}" dt="2023-04-06T11:26:03.328" v="336" actId="2696"/>
        <pc:sldMkLst>
          <pc:docMk/>
          <pc:sldMk cId="3614039356" sldId="313"/>
        </pc:sldMkLst>
      </pc:sldChg>
      <pc:sldChg chg="addSp delSp modSp del">
        <pc:chgData name="Carrie-Ann Houlder" userId="5d3fb588-c1d6-4c5f-ba87-165b1945d761" providerId="ADAL" clId="{3B7E2D62-907A-4B65-BF4F-B1D7A8D58795}" dt="2023-04-06T13:05:16.368" v="795" actId="2696"/>
        <pc:sldMkLst>
          <pc:docMk/>
          <pc:sldMk cId="2460092156" sldId="315"/>
        </pc:sldMkLst>
        <pc:spChg chg="add del mod">
          <ac:chgData name="Carrie-Ann Houlder" userId="5d3fb588-c1d6-4c5f-ba87-165b1945d761" providerId="ADAL" clId="{3B7E2D62-907A-4B65-BF4F-B1D7A8D58795}" dt="2023-04-06T13:03:44.570" v="778"/>
          <ac:spMkLst>
            <pc:docMk/>
            <pc:sldMk cId="2460092156" sldId="315"/>
            <ac:spMk id="2" creationId="{4222802C-8BDD-76BF-9926-D58A0A1B2498}"/>
          </ac:spMkLst>
        </pc:spChg>
        <pc:spChg chg="add del mod">
          <ac:chgData name="Carrie-Ann Houlder" userId="5d3fb588-c1d6-4c5f-ba87-165b1945d761" providerId="ADAL" clId="{3B7E2D62-907A-4B65-BF4F-B1D7A8D58795}" dt="2023-04-06T13:03:44.570" v="778"/>
          <ac:spMkLst>
            <pc:docMk/>
            <pc:sldMk cId="2460092156" sldId="315"/>
            <ac:spMk id="3" creationId="{D79EE1D3-D931-FCB8-7D0F-956EBD282067}"/>
          </ac:spMkLst>
        </pc:spChg>
        <pc:spChg chg="add del mod">
          <ac:chgData name="Carrie-Ann Houlder" userId="5d3fb588-c1d6-4c5f-ba87-165b1945d761" providerId="ADAL" clId="{3B7E2D62-907A-4B65-BF4F-B1D7A8D58795}" dt="2023-04-06T13:03:44.106" v="777"/>
          <ac:spMkLst>
            <pc:docMk/>
            <pc:sldMk cId="2460092156" sldId="315"/>
            <ac:spMk id="5" creationId="{DA8BDD1A-F9AF-C886-73CE-898D42F87874}"/>
          </ac:spMkLst>
        </pc:spChg>
        <pc:spChg chg="add del mod">
          <ac:chgData name="Carrie-Ann Houlder" userId="5d3fb588-c1d6-4c5f-ba87-165b1945d761" providerId="ADAL" clId="{3B7E2D62-907A-4B65-BF4F-B1D7A8D58795}" dt="2023-04-06T13:03:44.106" v="777"/>
          <ac:spMkLst>
            <pc:docMk/>
            <pc:sldMk cId="2460092156" sldId="315"/>
            <ac:spMk id="6" creationId="{21A35C40-1E4E-EC7F-AE93-757F3CDEFA91}"/>
          </ac:spMkLst>
        </pc:spChg>
      </pc:sldChg>
      <pc:sldChg chg="del">
        <pc:chgData name="Carrie-Ann Houlder" userId="5d3fb588-c1d6-4c5f-ba87-165b1945d761" providerId="ADAL" clId="{3B7E2D62-907A-4B65-BF4F-B1D7A8D58795}" dt="2023-04-06T11:02:06.058" v="119" actId="2696"/>
        <pc:sldMkLst>
          <pc:docMk/>
          <pc:sldMk cId="1467978310" sldId="316"/>
        </pc:sldMkLst>
      </pc:sldChg>
      <pc:sldChg chg="modSp add mod">
        <pc:chgData name="Carrie-Ann Houlder" userId="5d3fb588-c1d6-4c5f-ba87-165b1945d761" providerId="ADAL" clId="{3B7E2D62-907A-4B65-BF4F-B1D7A8D58795}" dt="2023-04-06T10:52:29.328" v="26" actId="1076"/>
        <pc:sldMkLst>
          <pc:docMk/>
          <pc:sldMk cId="1662793104" sldId="385"/>
        </pc:sldMkLst>
        <pc:spChg chg="mod">
          <ac:chgData name="Carrie-Ann Houlder" userId="5d3fb588-c1d6-4c5f-ba87-165b1945d761" providerId="ADAL" clId="{3B7E2D62-907A-4B65-BF4F-B1D7A8D58795}" dt="2023-04-06T10:52:22.412" v="23" actId="1076"/>
          <ac:spMkLst>
            <pc:docMk/>
            <pc:sldMk cId="1662793104" sldId="385"/>
            <ac:spMk id="8" creationId="{2E18A983-AEBB-A6F5-1566-C2F7774019A2}"/>
          </ac:spMkLst>
        </pc:spChg>
        <pc:spChg chg="mod">
          <ac:chgData name="Carrie-Ann Houlder" userId="5d3fb588-c1d6-4c5f-ba87-165b1945d761" providerId="ADAL" clId="{3B7E2D62-907A-4B65-BF4F-B1D7A8D58795}" dt="2023-04-06T10:52:26.324" v="24" actId="1076"/>
          <ac:spMkLst>
            <pc:docMk/>
            <pc:sldMk cId="1662793104" sldId="385"/>
            <ac:spMk id="15" creationId="{AC4B409A-0FB7-02AE-E152-281976C7A881}"/>
          </ac:spMkLst>
        </pc:spChg>
        <pc:picChg chg="mod">
          <ac:chgData name="Carrie-Ann Houlder" userId="5d3fb588-c1d6-4c5f-ba87-165b1945d761" providerId="ADAL" clId="{3B7E2D62-907A-4B65-BF4F-B1D7A8D58795}" dt="2023-04-06T10:52:29.328" v="26" actId="1076"/>
          <ac:picMkLst>
            <pc:docMk/>
            <pc:sldMk cId="1662793104" sldId="385"/>
            <ac:picMk id="11" creationId="{DE7E007F-CE10-B39A-408D-FE68E59B1549}"/>
          </ac:picMkLst>
        </pc:picChg>
      </pc:sldChg>
      <pc:sldChg chg="addSp delSp modSp add del mod modNotesTx">
        <pc:chgData name="Carrie-Ann Houlder" userId="5d3fb588-c1d6-4c5f-ba87-165b1945d761" providerId="ADAL" clId="{3B7E2D62-907A-4B65-BF4F-B1D7A8D58795}" dt="2023-04-06T13:13:23.650" v="901" actId="1076"/>
        <pc:sldMkLst>
          <pc:docMk/>
          <pc:sldMk cId="1762152460" sldId="389"/>
        </pc:sldMkLst>
        <pc:spChg chg="del">
          <ac:chgData name="Carrie-Ann Houlder" userId="5d3fb588-c1d6-4c5f-ba87-165b1945d761" providerId="ADAL" clId="{3B7E2D62-907A-4B65-BF4F-B1D7A8D58795}" dt="2023-04-06T13:08:32.489" v="831" actId="478"/>
          <ac:spMkLst>
            <pc:docMk/>
            <pc:sldMk cId="1762152460" sldId="389"/>
            <ac:spMk id="2" creationId="{65E3C3CA-54E3-94E3-066A-B345806C88D3}"/>
          </ac:spMkLst>
        </pc:spChg>
        <pc:spChg chg="add del mod">
          <ac:chgData name="Carrie-Ann Houlder" userId="5d3fb588-c1d6-4c5f-ba87-165b1945d761" providerId="ADAL" clId="{3B7E2D62-907A-4B65-BF4F-B1D7A8D58795}" dt="2023-04-06T13:08:51.638" v="833"/>
          <ac:spMkLst>
            <pc:docMk/>
            <pc:sldMk cId="1762152460" sldId="389"/>
            <ac:spMk id="4" creationId="{46C9C4AF-3174-A360-8CD7-D62445669F22}"/>
          </ac:spMkLst>
        </pc:spChg>
        <pc:spChg chg="add mod">
          <ac:chgData name="Carrie-Ann Houlder" userId="5d3fb588-c1d6-4c5f-ba87-165b1945d761" providerId="ADAL" clId="{3B7E2D62-907A-4B65-BF4F-B1D7A8D58795}" dt="2023-04-06T13:09:01.851" v="836" actId="1076"/>
          <ac:spMkLst>
            <pc:docMk/>
            <pc:sldMk cId="1762152460" sldId="389"/>
            <ac:spMk id="5" creationId="{A603A3F6-9BE3-07C7-43DC-9B95AE2944D5}"/>
          </ac:spMkLst>
        </pc:spChg>
        <pc:spChg chg="add mod">
          <ac:chgData name="Carrie-Ann Houlder" userId="5d3fb588-c1d6-4c5f-ba87-165b1945d761" providerId="ADAL" clId="{3B7E2D62-907A-4B65-BF4F-B1D7A8D58795}" dt="2023-04-06T13:10:04.947" v="852" actId="207"/>
          <ac:spMkLst>
            <pc:docMk/>
            <pc:sldMk cId="1762152460" sldId="389"/>
            <ac:spMk id="7" creationId="{CAC74920-E946-5469-4967-5B9AF1ADA6D5}"/>
          </ac:spMkLst>
        </pc:spChg>
        <pc:spChg chg="del">
          <ac:chgData name="Carrie-Ann Houlder" userId="5d3fb588-c1d6-4c5f-ba87-165b1945d761" providerId="ADAL" clId="{3B7E2D62-907A-4B65-BF4F-B1D7A8D58795}" dt="2023-04-06T13:09:25.612" v="843" actId="478"/>
          <ac:spMkLst>
            <pc:docMk/>
            <pc:sldMk cId="1762152460" sldId="389"/>
            <ac:spMk id="8" creationId="{AC67063B-4924-DF0F-2D7A-381E28E269F6}"/>
          </ac:spMkLst>
        </pc:spChg>
        <pc:spChg chg="del">
          <ac:chgData name="Carrie-Ann Houlder" userId="5d3fb588-c1d6-4c5f-ba87-165b1945d761" providerId="ADAL" clId="{3B7E2D62-907A-4B65-BF4F-B1D7A8D58795}" dt="2023-04-06T13:09:23.405" v="842" actId="478"/>
          <ac:spMkLst>
            <pc:docMk/>
            <pc:sldMk cId="1762152460" sldId="389"/>
            <ac:spMk id="11" creationId="{4BB73C53-9B36-7B6D-E3F4-677B94B53150}"/>
          </ac:spMkLst>
        </pc:spChg>
        <pc:spChg chg="add mod">
          <ac:chgData name="Carrie-Ann Houlder" userId="5d3fb588-c1d6-4c5f-ba87-165b1945d761" providerId="ADAL" clId="{3B7E2D62-907A-4B65-BF4F-B1D7A8D58795}" dt="2023-04-06T13:12:51.092" v="896" actId="120"/>
          <ac:spMkLst>
            <pc:docMk/>
            <pc:sldMk cId="1762152460" sldId="389"/>
            <ac:spMk id="13" creationId="{3F53EF2B-B4EE-2013-4A65-5E22E976EC89}"/>
          </ac:spMkLst>
        </pc:spChg>
        <pc:spChg chg="del mod">
          <ac:chgData name="Carrie-Ann Houlder" userId="5d3fb588-c1d6-4c5f-ba87-165b1945d761" providerId="ADAL" clId="{3B7E2D62-907A-4B65-BF4F-B1D7A8D58795}" dt="2023-04-06T13:09:21.226" v="841" actId="478"/>
          <ac:spMkLst>
            <pc:docMk/>
            <pc:sldMk cId="1762152460" sldId="389"/>
            <ac:spMk id="15" creationId="{67BB5524-0F3E-1FE6-877D-49DF6544880E}"/>
          </ac:spMkLst>
        </pc:spChg>
        <pc:spChg chg="add mod">
          <ac:chgData name="Carrie-Ann Houlder" userId="5d3fb588-c1d6-4c5f-ba87-165b1945d761" providerId="ADAL" clId="{3B7E2D62-907A-4B65-BF4F-B1D7A8D58795}" dt="2023-04-06T13:12:48.349" v="895" actId="120"/>
          <ac:spMkLst>
            <pc:docMk/>
            <pc:sldMk cId="1762152460" sldId="389"/>
            <ac:spMk id="18" creationId="{919B891B-4902-F608-82FA-7E4F01B7A7A2}"/>
          </ac:spMkLst>
        </pc:spChg>
        <pc:spChg chg="del">
          <ac:chgData name="Carrie-Ann Houlder" userId="5d3fb588-c1d6-4c5f-ba87-165b1945d761" providerId="ADAL" clId="{3B7E2D62-907A-4B65-BF4F-B1D7A8D58795}" dt="2023-04-06T13:09:07.388" v="837" actId="478"/>
          <ac:spMkLst>
            <pc:docMk/>
            <pc:sldMk cId="1762152460" sldId="389"/>
            <ac:spMk id="19" creationId="{A4EE4115-CC6B-3392-6827-DE78C54B2D0A}"/>
          </ac:spMkLst>
        </pc:spChg>
        <pc:spChg chg="add mod">
          <ac:chgData name="Carrie-Ann Houlder" userId="5d3fb588-c1d6-4c5f-ba87-165b1945d761" providerId="ADAL" clId="{3B7E2D62-907A-4B65-BF4F-B1D7A8D58795}" dt="2023-04-06T13:11:27.134" v="874" actId="207"/>
          <ac:spMkLst>
            <pc:docMk/>
            <pc:sldMk cId="1762152460" sldId="389"/>
            <ac:spMk id="21" creationId="{71D4074F-60BD-248F-A730-57E136D7C06A}"/>
          </ac:spMkLst>
        </pc:spChg>
        <pc:spChg chg="add mod">
          <ac:chgData name="Carrie-Ann Houlder" userId="5d3fb588-c1d6-4c5f-ba87-165b1945d761" providerId="ADAL" clId="{3B7E2D62-907A-4B65-BF4F-B1D7A8D58795}" dt="2023-04-06T13:13:18.842" v="900" actId="14100"/>
          <ac:spMkLst>
            <pc:docMk/>
            <pc:sldMk cId="1762152460" sldId="389"/>
            <ac:spMk id="23" creationId="{C64DA814-B290-59CD-77E8-B543269CD09D}"/>
          </ac:spMkLst>
        </pc:spChg>
        <pc:spChg chg="add mod">
          <ac:chgData name="Carrie-Ann Houlder" userId="5d3fb588-c1d6-4c5f-ba87-165b1945d761" providerId="ADAL" clId="{3B7E2D62-907A-4B65-BF4F-B1D7A8D58795}" dt="2023-04-06T13:13:23.650" v="901" actId="1076"/>
          <ac:spMkLst>
            <pc:docMk/>
            <pc:sldMk cId="1762152460" sldId="389"/>
            <ac:spMk id="25" creationId="{44748F77-7652-F728-0665-703048587511}"/>
          </ac:spMkLst>
        </pc:spChg>
        <pc:picChg chg="mod">
          <ac:chgData name="Carrie-Ann Houlder" userId="5d3fb588-c1d6-4c5f-ba87-165b1945d761" providerId="ADAL" clId="{3B7E2D62-907A-4B65-BF4F-B1D7A8D58795}" dt="2023-04-06T13:10:37.758" v="861" actId="1076"/>
          <ac:picMkLst>
            <pc:docMk/>
            <pc:sldMk cId="1762152460" sldId="389"/>
            <ac:picMk id="10" creationId="{0FA4D1CE-0795-60A7-B55C-BCCA393C3F37}"/>
          </ac:picMkLst>
        </pc:picChg>
        <pc:picChg chg="mod">
          <ac:chgData name="Carrie-Ann Houlder" userId="5d3fb588-c1d6-4c5f-ba87-165b1945d761" providerId="ADAL" clId="{3B7E2D62-907A-4B65-BF4F-B1D7A8D58795}" dt="2023-04-06T13:11:18.212" v="871" actId="1076"/>
          <ac:picMkLst>
            <pc:docMk/>
            <pc:sldMk cId="1762152460" sldId="389"/>
            <ac:picMk id="12" creationId="{3342F82B-BB0E-7752-3A95-AC8F2A64FFA3}"/>
          </ac:picMkLst>
        </pc:picChg>
        <pc:picChg chg="mod">
          <ac:chgData name="Carrie-Ann Houlder" userId="5d3fb588-c1d6-4c5f-ba87-165b1945d761" providerId="ADAL" clId="{3B7E2D62-907A-4B65-BF4F-B1D7A8D58795}" dt="2023-04-06T13:13:09.483" v="898" actId="1076"/>
          <ac:picMkLst>
            <pc:docMk/>
            <pc:sldMk cId="1762152460" sldId="389"/>
            <ac:picMk id="14" creationId="{C3D874F6-C4DA-8AEC-0E0D-AA6D85E9D581}"/>
          </ac:picMkLst>
        </pc:picChg>
        <pc:picChg chg="del">
          <ac:chgData name="Carrie-Ann Houlder" userId="5d3fb588-c1d6-4c5f-ba87-165b1945d761" providerId="ADAL" clId="{3B7E2D62-907A-4B65-BF4F-B1D7A8D58795}" dt="2023-04-06T13:09:09.038" v="838" actId="478"/>
          <ac:picMkLst>
            <pc:docMk/>
            <pc:sldMk cId="1762152460" sldId="389"/>
            <ac:picMk id="16" creationId="{A22EDF2E-3AA3-5285-19E5-DF1041398F0D}"/>
          </ac:picMkLst>
        </pc:picChg>
      </pc:sldChg>
      <pc:sldChg chg="addSp delSp modSp add del mod modNotesTx">
        <pc:chgData name="Carrie-Ann Houlder" userId="5d3fb588-c1d6-4c5f-ba87-165b1945d761" providerId="ADAL" clId="{3B7E2D62-907A-4B65-BF4F-B1D7A8D58795}" dt="2023-04-06T14:58:13.349" v="1150" actId="2696"/>
        <pc:sldMkLst>
          <pc:docMk/>
          <pc:sldMk cId="1469570145" sldId="391"/>
        </pc:sldMkLst>
        <pc:spChg chg="del">
          <ac:chgData name="Carrie-Ann Houlder" userId="5d3fb588-c1d6-4c5f-ba87-165b1945d761" providerId="ADAL" clId="{3B7E2D62-907A-4B65-BF4F-B1D7A8D58795}" dt="2023-04-06T10:53:22.998" v="30" actId="478"/>
          <ac:spMkLst>
            <pc:docMk/>
            <pc:sldMk cId="1469570145" sldId="391"/>
            <ac:spMk id="2" creationId="{63188E59-36E0-88D2-69F2-5107F9633A8B}"/>
          </ac:spMkLst>
        </pc:spChg>
        <pc:spChg chg="del">
          <ac:chgData name="Carrie-Ann Houlder" userId="5d3fb588-c1d6-4c5f-ba87-165b1945d761" providerId="ADAL" clId="{3B7E2D62-907A-4B65-BF4F-B1D7A8D58795}" dt="2023-04-06T10:53:20.749" v="29" actId="478"/>
          <ac:spMkLst>
            <pc:docMk/>
            <pc:sldMk cId="1469570145" sldId="391"/>
            <ac:spMk id="4" creationId="{430066E6-96C0-69F7-075A-B78EA647438A}"/>
          </ac:spMkLst>
        </pc:spChg>
        <pc:spChg chg="add del mod">
          <ac:chgData name="Carrie-Ann Houlder" userId="5d3fb588-c1d6-4c5f-ba87-165b1945d761" providerId="ADAL" clId="{3B7E2D62-907A-4B65-BF4F-B1D7A8D58795}" dt="2023-04-06T10:53:25.221" v="31" actId="478"/>
          <ac:spMkLst>
            <pc:docMk/>
            <pc:sldMk cId="1469570145" sldId="391"/>
            <ac:spMk id="5" creationId="{D070672D-D38F-9549-E77A-51B0E9CB7012}"/>
          </ac:spMkLst>
        </pc:spChg>
        <pc:spChg chg="add mod">
          <ac:chgData name="Carrie-Ann Houlder" userId="5d3fb588-c1d6-4c5f-ba87-165b1945d761" providerId="ADAL" clId="{3B7E2D62-907A-4B65-BF4F-B1D7A8D58795}" dt="2023-04-06T10:54:23.875" v="40" actId="207"/>
          <ac:spMkLst>
            <pc:docMk/>
            <pc:sldMk cId="1469570145" sldId="391"/>
            <ac:spMk id="6" creationId="{10E67338-B803-CF87-5448-819D8CD21F27}"/>
          </ac:spMkLst>
        </pc:spChg>
        <pc:spChg chg="add mod">
          <ac:chgData name="Carrie-Ann Houlder" userId="5d3fb588-c1d6-4c5f-ba87-165b1945d761" providerId="ADAL" clId="{3B7E2D62-907A-4B65-BF4F-B1D7A8D58795}" dt="2023-04-06T10:54:46.691" v="42" actId="207"/>
          <ac:spMkLst>
            <pc:docMk/>
            <pc:sldMk cId="1469570145" sldId="391"/>
            <ac:spMk id="7" creationId="{F3554309-7B23-65E0-7316-51A8737DDDD3}"/>
          </ac:spMkLst>
        </pc:spChg>
      </pc:sldChg>
      <pc:sldChg chg="addSp delSp modSp add del mod modNotesTx">
        <pc:chgData name="Carrie-Ann Houlder" userId="5d3fb588-c1d6-4c5f-ba87-165b1945d761" providerId="ADAL" clId="{3B7E2D62-907A-4B65-BF4F-B1D7A8D58795}" dt="2023-04-06T11:53:41.063" v="696" actId="20577"/>
        <pc:sldMkLst>
          <pc:docMk/>
          <pc:sldMk cId="1238720360" sldId="394"/>
        </pc:sldMkLst>
        <pc:spChg chg="del">
          <ac:chgData name="Carrie-Ann Houlder" userId="5d3fb588-c1d6-4c5f-ba87-165b1945d761" providerId="ADAL" clId="{3B7E2D62-907A-4B65-BF4F-B1D7A8D58795}" dt="2023-04-06T11:53:03.124" v="683" actId="478"/>
          <ac:spMkLst>
            <pc:docMk/>
            <pc:sldMk cId="1238720360" sldId="394"/>
            <ac:spMk id="3" creationId="{B572B49E-07C4-7D7B-62D0-5A708D2384D3}"/>
          </ac:spMkLst>
        </pc:spChg>
        <pc:spChg chg="add mod">
          <ac:chgData name="Carrie-Ann Houlder" userId="5d3fb588-c1d6-4c5f-ba87-165b1945d761" providerId="ADAL" clId="{3B7E2D62-907A-4B65-BF4F-B1D7A8D58795}" dt="2023-04-06T11:53:26.484" v="684"/>
          <ac:spMkLst>
            <pc:docMk/>
            <pc:sldMk cId="1238720360" sldId="394"/>
            <ac:spMk id="5" creationId="{0C8C0F98-3002-9ECA-FF15-CB55047D6E3C}"/>
          </ac:spMkLst>
        </pc:spChg>
        <pc:spChg chg="add mod">
          <ac:chgData name="Carrie-Ann Houlder" userId="5d3fb588-c1d6-4c5f-ba87-165b1945d761" providerId="ADAL" clId="{3B7E2D62-907A-4B65-BF4F-B1D7A8D58795}" dt="2023-04-06T11:53:26.484" v="684"/>
          <ac:spMkLst>
            <pc:docMk/>
            <pc:sldMk cId="1238720360" sldId="394"/>
            <ac:spMk id="11" creationId="{E178D718-082F-8E1D-4DA4-22DC29ADBBD8}"/>
          </ac:spMkLst>
        </pc:spChg>
        <pc:spChg chg="add mod">
          <ac:chgData name="Carrie-Ann Houlder" userId="5d3fb588-c1d6-4c5f-ba87-165b1945d761" providerId="ADAL" clId="{3B7E2D62-907A-4B65-BF4F-B1D7A8D58795}" dt="2023-04-06T11:53:26.484" v="684"/>
          <ac:spMkLst>
            <pc:docMk/>
            <pc:sldMk cId="1238720360" sldId="394"/>
            <ac:spMk id="12" creationId="{CCBC9BD6-69E5-5AFE-0F4D-E26D4D37D3E1}"/>
          </ac:spMkLst>
        </pc:spChg>
        <pc:spChg chg="add mod">
          <ac:chgData name="Carrie-Ann Houlder" userId="5d3fb588-c1d6-4c5f-ba87-165b1945d761" providerId="ADAL" clId="{3B7E2D62-907A-4B65-BF4F-B1D7A8D58795}" dt="2023-04-06T11:53:26.484" v="684"/>
          <ac:spMkLst>
            <pc:docMk/>
            <pc:sldMk cId="1238720360" sldId="394"/>
            <ac:spMk id="13" creationId="{DF742ADD-201A-FAFF-3357-54D670B0B19F}"/>
          </ac:spMkLst>
        </pc:spChg>
        <pc:spChg chg="add mod">
          <ac:chgData name="Carrie-Ann Houlder" userId="5d3fb588-c1d6-4c5f-ba87-165b1945d761" providerId="ADAL" clId="{3B7E2D62-907A-4B65-BF4F-B1D7A8D58795}" dt="2023-04-06T11:53:26.484" v="684"/>
          <ac:spMkLst>
            <pc:docMk/>
            <pc:sldMk cId="1238720360" sldId="394"/>
            <ac:spMk id="14" creationId="{099455DF-767C-AF8C-7948-B296852BFE86}"/>
          </ac:spMkLst>
        </pc:spChg>
        <pc:spChg chg="add mod">
          <ac:chgData name="Carrie-Ann Houlder" userId="5d3fb588-c1d6-4c5f-ba87-165b1945d761" providerId="ADAL" clId="{3B7E2D62-907A-4B65-BF4F-B1D7A8D58795}" dt="2023-04-06T11:53:26.484" v="684"/>
          <ac:spMkLst>
            <pc:docMk/>
            <pc:sldMk cId="1238720360" sldId="394"/>
            <ac:spMk id="15" creationId="{AED59318-0E35-69FC-45D3-AFF06B5D1122}"/>
          </ac:spMkLst>
        </pc:spChg>
        <pc:spChg chg="add mod">
          <ac:chgData name="Carrie-Ann Houlder" userId="5d3fb588-c1d6-4c5f-ba87-165b1945d761" providerId="ADAL" clId="{3B7E2D62-907A-4B65-BF4F-B1D7A8D58795}" dt="2023-04-06T11:53:26.484" v="684"/>
          <ac:spMkLst>
            <pc:docMk/>
            <pc:sldMk cId="1238720360" sldId="394"/>
            <ac:spMk id="17" creationId="{4EE50920-7A38-303D-83EB-03DDA945927C}"/>
          </ac:spMkLst>
        </pc:spChg>
        <pc:spChg chg="add mod">
          <ac:chgData name="Carrie-Ann Houlder" userId="5d3fb588-c1d6-4c5f-ba87-165b1945d761" providerId="ADAL" clId="{3B7E2D62-907A-4B65-BF4F-B1D7A8D58795}" dt="2023-04-06T11:53:26.484" v="684"/>
          <ac:spMkLst>
            <pc:docMk/>
            <pc:sldMk cId="1238720360" sldId="394"/>
            <ac:spMk id="22" creationId="{25506491-9ABF-45E3-4F78-39371E46A13A}"/>
          </ac:spMkLst>
        </pc:spChg>
        <pc:spChg chg="add mod">
          <ac:chgData name="Carrie-Ann Houlder" userId="5d3fb588-c1d6-4c5f-ba87-165b1945d761" providerId="ADAL" clId="{3B7E2D62-907A-4B65-BF4F-B1D7A8D58795}" dt="2023-04-06T11:53:26.484" v="684"/>
          <ac:spMkLst>
            <pc:docMk/>
            <pc:sldMk cId="1238720360" sldId="394"/>
            <ac:spMk id="23" creationId="{722EC7F4-B630-7863-514C-EE05C3CF96F7}"/>
          </ac:spMkLst>
        </pc:spChg>
        <pc:spChg chg="add mod">
          <ac:chgData name="Carrie-Ann Houlder" userId="5d3fb588-c1d6-4c5f-ba87-165b1945d761" providerId="ADAL" clId="{3B7E2D62-907A-4B65-BF4F-B1D7A8D58795}" dt="2023-04-06T11:53:26.484" v="684"/>
          <ac:spMkLst>
            <pc:docMk/>
            <pc:sldMk cId="1238720360" sldId="394"/>
            <ac:spMk id="24" creationId="{0EE36A83-354C-8DC7-2A97-C77361423543}"/>
          </ac:spMkLst>
        </pc:spChg>
        <pc:spChg chg="add mod">
          <ac:chgData name="Carrie-Ann Houlder" userId="5d3fb588-c1d6-4c5f-ba87-165b1945d761" providerId="ADAL" clId="{3B7E2D62-907A-4B65-BF4F-B1D7A8D58795}" dt="2023-04-06T11:53:26.484" v="684"/>
          <ac:spMkLst>
            <pc:docMk/>
            <pc:sldMk cId="1238720360" sldId="394"/>
            <ac:spMk id="25" creationId="{D96A6424-FA2F-EE80-30E6-3B531F719FF4}"/>
          </ac:spMkLst>
        </pc:spChg>
        <pc:picChg chg="add del">
          <ac:chgData name="Carrie-Ann Houlder" userId="5d3fb588-c1d6-4c5f-ba87-165b1945d761" providerId="ADAL" clId="{3B7E2D62-907A-4B65-BF4F-B1D7A8D58795}" dt="2023-04-06T11:53:00.862" v="682" actId="478"/>
          <ac:picMkLst>
            <pc:docMk/>
            <pc:sldMk cId="1238720360" sldId="394"/>
            <ac:picMk id="4" creationId="{1F61E3AD-080D-4F74-C99D-5A7F9E7514E7}"/>
          </ac:picMkLst>
        </pc:picChg>
        <pc:picChg chg="add mod">
          <ac:chgData name="Carrie-Ann Houlder" userId="5d3fb588-c1d6-4c5f-ba87-165b1945d761" providerId="ADAL" clId="{3B7E2D62-907A-4B65-BF4F-B1D7A8D58795}" dt="2023-04-06T11:53:26.484" v="684"/>
          <ac:picMkLst>
            <pc:docMk/>
            <pc:sldMk cId="1238720360" sldId="394"/>
            <ac:picMk id="6" creationId="{8F0DA74E-7669-187C-2BFC-909C6A92730A}"/>
          </ac:picMkLst>
        </pc:picChg>
        <pc:picChg chg="add mod">
          <ac:chgData name="Carrie-Ann Houlder" userId="5d3fb588-c1d6-4c5f-ba87-165b1945d761" providerId="ADAL" clId="{3B7E2D62-907A-4B65-BF4F-B1D7A8D58795}" dt="2023-04-06T11:53:26.484" v="684"/>
          <ac:picMkLst>
            <pc:docMk/>
            <pc:sldMk cId="1238720360" sldId="394"/>
            <ac:picMk id="7" creationId="{9743D860-38A9-D781-C4A0-79FD400E644F}"/>
          </ac:picMkLst>
        </pc:picChg>
        <pc:picChg chg="add mod">
          <ac:chgData name="Carrie-Ann Houlder" userId="5d3fb588-c1d6-4c5f-ba87-165b1945d761" providerId="ADAL" clId="{3B7E2D62-907A-4B65-BF4F-B1D7A8D58795}" dt="2023-04-06T11:53:26.484" v="684"/>
          <ac:picMkLst>
            <pc:docMk/>
            <pc:sldMk cId="1238720360" sldId="394"/>
            <ac:picMk id="8" creationId="{3651208B-025C-5C56-080C-FE34A42E2E8E}"/>
          </ac:picMkLst>
        </pc:picChg>
        <pc:picChg chg="add mod">
          <ac:chgData name="Carrie-Ann Houlder" userId="5d3fb588-c1d6-4c5f-ba87-165b1945d761" providerId="ADAL" clId="{3B7E2D62-907A-4B65-BF4F-B1D7A8D58795}" dt="2023-04-06T11:53:26.484" v="684"/>
          <ac:picMkLst>
            <pc:docMk/>
            <pc:sldMk cId="1238720360" sldId="394"/>
            <ac:picMk id="9" creationId="{4E4965D5-E0C2-6F80-97FA-7C27696E8C93}"/>
          </ac:picMkLst>
        </pc:picChg>
        <pc:picChg chg="add mod">
          <ac:chgData name="Carrie-Ann Houlder" userId="5d3fb588-c1d6-4c5f-ba87-165b1945d761" providerId="ADAL" clId="{3B7E2D62-907A-4B65-BF4F-B1D7A8D58795}" dt="2023-04-06T11:53:26.484" v="684"/>
          <ac:picMkLst>
            <pc:docMk/>
            <pc:sldMk cId="1238720360" sldId="394"/>
            <ac:picMk id="10" creationId="{42E01A0D-3391-7587-F92E-F1CD8BD34DF1}"/>
          </ac:picMkLst>
        </pc:picChg>
        <pc:picChg chg="add mod">
          <ac:chgData name="Carrie-Ann Houlder" userId="5d3fb588-c1d6-4c5f-ba87-165b1945d761" providerId="ADAL" clId="{3B7E2D62-907A-4B65-BF4F-B1D7A8D58795}" dt="2023-04-06T11:53:26.484" v="684"/>
          <ac:picMkLst>
            <pc:docMk/>
            <pc:sldMk cId="1238720360" sldId="394"/>
            <ac:picMk id="16" creationId="{0FA2EB7F-28B5-1B6E-0B4B-01C6B442A4ED}"/>
          </ac:picMkLst>
        </pc:picChg>
        <pc:picChg chg="add mod">
          <ac:chgData name="Carrie-Ann Houlder" userId="5d3fb588-c1d6-4c5f-ba87-165b1945d761" providerId="ADAL" clId="{3B7E2D62-907A-4B65-BF4F-B1D7A8D58795}" dt="2023-04-06T11:53:26.484" v="684"/>
          <ac:picMkLst>
            <pc:docMk/>
            <pc:sldMk cId="1238720360" sldId="394"/>
            <ac:picMk id="18" creationId="{5DE2662F-74C5-0741-D363-DB12016DCC8E}"/>
          </ac:picMkLst>
        </pc:picChg>
        <pc:picChg chg="add mod">
          <ac:chgData name="Carrie-Ann Houlder" userId="5d3fb588-c1d6-4c5f-ba87-165b1945d761" providerId="ADAL" clId="{3B7E2D62-907A-4B65-BF4F-B1D7A8D58795}" dt="2023-04-06T11:53:26.484" v="684"/>
          <ac:picMkLst>
            <pc:docMk/>
            <pc:sldMk cId="1238720360" sldId="394"/>
            <ac:picMk id="19" creationId="{2A094A53-AA4C-32EA-9B4D-2E7EF4E3724C}"/>
          </ac:picMkLst>
        </pc:picChg>
        <pc:picChg chg="add mod">
          <ac:chgData name="Carrie-Ann Houlder" userId="5d3fb588-c1d6-4c5f-ba87-165b1945d761" providerId="ADAL" clId="{3B7E2D62-907A-4B65-BF4F-B1D7A8D58795}" dt="2023-04-06T11:53:26.484" v="684"/>
          <ac:picMkLst>
            <pc:docMk/>
            <pc:sldMk cId="1238720360" sldId="394"/>
            <ac:picMk id="20" creationId="{9F075AC2-5907-A84A-4196-47CDBFD87B9F}"/>
          </ac:picMkLst>
        </pc:picChg>
        <pc:picChg chg="add mod">
          <ac:chgData name="Carrie-Ann Houlder" userId="5d3fb588-c1d6-4c5f-ba87-165b1945d761" providerId="ADAL" clId="{3B7E2D62-907A-4B65-BF4F-B1D7A8D58795}" dt="2023-04-06T11:53:26.484" v="684"/>
          <ac:picMkLst>
            <pc:docMk/>
            <pc:sldMk cId="1238720360" sldId="394"/>
            <ac:picMk id="21" creationId="{F22A19BF-3FC4-9E3F-668B-CB176D41D98C}"/>
          </ac:picMkLst>
        </pc:picChg>
      </pc:sldChg>
      <pc:sldChg chg="addSp delSp modSp add del mod">
        <pc:chgData name="Carrie-Ann Houlder" userId="5d3fb588-c1d6-4c5f-ba87-165b1945d761" providerId="ADAL" clId="{3B7E2D62-907A-4B65-BF4F-B1D7A8D58795}" dt="2023-04-06T14:53:25.355" v="1083" actId="2696"/>
        <pc:sldMkLst>
          <pc:docMk/>
          <pc:sldMk cId="3946536608" sldId="406"/>
        </pc:sldMkLst>
        <pc:spChg chg="del">
          <ac:chgData name="Carrie-Ann Houlder" userId="5d3fb588-c1d6-4c5f-ba87-165b1945d761" providerId="ADAL" clId="{3B7E2D62-907A-4B65-BF4F-B1D7A8D58795}" dt="2023-04-06T11:16:59.864" v="283" actId="478"/>
          <ac:spMkLst>
            <pc:docMk/>
            <pc:sldMk cId="3946536608" sldId="406"/>
            <ac:spMk id="3" creationId="{B572B49E-07C4-7D7B-62D0-5A708D2384D3}"/>
          </ac:spMkLst>
        </pc:spChg>
        <pc:spChg chg="add del mod">
          <ac:chgData name="Carrie-Ann Houlder" userId="5d3fb588-c1d6-4c5f-ba87-165b1945d761" providerId="ADAL" clId="{3B7E2D62-907A-4B65-BF4F-B1D7A8D58795}" dt="2023-04-06T11:17:02.227" v="284" actId="478"/>
          <ac:spMkLst>
            <pc:docMk/>
            <pc:sldMk cId="3946536608" sldId="406"/>
            <ac:spMk id="5" creationId="{F5F7BB66-325E-18D4-F87D-9E52EC5513AF}"/>
          </ac:spMkLst>
        </pc:spChg>
        <pc:spChg chg="del">
          <ac:chgData name="Carrie-Ann Houlder" userId="5d3fb588-c1d6-4c5f-ba87-165b1945d761" providerId="ADAL" clId="{3B7E2D62-907A-4B65-BF4F-B1D7A8D58795}" dt="2023-04-06T11:17:04.191" v="285" actId="478"/>
          <ac:spMkLst>
            <pc:docMk/>
            <pc:sldMk cId="3946536608" sldId="406"/>
            <ac:spMk id="6" creationId="{A87649C4-42E9-AE79-C791-8FD9C9608A29}"/>
          </ac:spMkLst>
        </pc:spChg>
        <pc:spChg chg="add mod">
          <ac:chgData name="Carrie-Ann Houlder" userId="5d3fb588-c1d6-4c5f-ba87-165b1945d761" providerId="ADAL" clId="{3B7E2D62-907A-4B65-BF4F-B1D7A8D58795}" dt="2023-04-06T11:23:32.134" v="298" actId="255"/>
          <ac:spMkLst>
            <pc:docMk/>
            <pc:sldMk cId="3946536608" sldId="406"/>
            <ac:spMk id="7" creationId="{5F20AE27-46DB-1CFD-64C0-91F1B8CF84A4}"/>
          </ac:spMkLst>
        </pc:spChg>
        <pc:spChg chg="add mod">
          <ac:chgData name="Carrie-Ann Houlder" userId="5d3fb588-c1d6-4c5f-ba87-165b1945d761" providerId="ADAL" clId="{3B7E2D62-907A-4B65-BF4F-B1D7A8D58795}" dt="2023-04-06T11:23:23.904" v="296" actId="1076"/>
          <ac:spMkLst>
            <pc:docMk/>
            <pc:sldMk cId="3946536608" sldId="406"/>
            <ac:spMk id="8" creationId="{4CD0175E-6EFF-0182-DDF7-A8907C0EB89E}"/>
          </ac:spMkLst>
        </pc:spChg>
      </pc:sldChg>
      <pc:sldChg chg="addSp delSp modSp add del mod">
        <pc:chgData name="Carrie-Ann Houlder" userId="5d3fb588-c1d6-4c5f-ba87-165b1945d761" providerId="ADAL" clId="{3B7E2D62-907A-4B65-BF4F-B1D7A8D58795}" dt="2023-04-06T14:57:28.545" v="1138" actId="2696"/>
        <pc:sldMkLst>
          <pc:docMk/>
          <pc:sldMk cId="2985056736" sldId="407"/>
        </pc:sldMkLst>
        <pc:spChg chg="del">
          <ac:chgData name="Carrie-Ann Houlder" userId="5d3fb588-c1d6-4c5f-ba87-165b1945d761" providerId="ADAL" clId="{3B7E2D62-907A-4B65-BF4F-B1D7A8D58795}" dt="2023-04-06T11:00:49.814" v="103" actId="478"/>
          <ac:spMkLst>
            <pc:docMk/>
            <pc:sldMk cId="2985056736" sldId="407"/>
            <ac:spMk id="2" creationId="{65E3C3CA-54E3-94E3-066A-B345806C88D3}"/>
          </ac:spMkLst>
        </pc:spChg>
        <pc:spChg chg="add del mod">
          <ac:chgData name="Carrie-Ann Houlder" userId="5d3fb588-c1d6-4c5f-ba87-165b1945d761" providerId="ADAL" clId="{3B7E2D62-907A-4B65-BF4F-B1D7A8D58795}" dt="2023-04-06T11:00:51.296" v="104" actId="478"/>
          <ac:spMkLst>
            <pc:docMk/>
            <pc:sldMk cId="2985056736" sldId="407"/>
            <ac:spMk id="6" creationId="{42942050-E6D0-9FDA-F1FC-834B19CBE242}"/>
          </ac:spMkLst>
        </pc:spChg>
        <pc:spChg chg="add mod">
          <ac:chgData name="Carrie-Ann Houlder" userId="5d3fb588-c1d6-4c5f-ba87-165b1945d761" providerId="ADAL" clId="{3B7E2D62-907A-4B65-BF4F-B1D7A8D58795}" dt="2023-04-06T11:01:26.413" v="113" actId="207"/>
          <ac:spMkLst>
            <pc:docMk/>
            <pc:sldMk cId="2985056736" sldId="407"/>
            <ac:spMk id="7" creationId="{6C113BE1-460A-A88A-AEB7-9154E8415AB4}"/>
          </ac:spMkLst>
        </pc:spChg>
        <pc:spChg chg="add mod">
          <ac:chgData name="Carrie-Ann Houlder" userId="5d3fb588-c1d6-4c5f-ba87-165b1945d761" providerId="ADAL" clId="{3B7E2D62-907A-4B65-BF4F-B1D7A8D58795}" dt="2023-04-06T11:01:23.415" v="112" actId="207"/>
          <ac:spMkLst>
            <pc:docMk/>
            <pc:sldMk cId="2985056736" sldId="407"/>
            <ac:spMk id="9" creationId="{119FB46F-DBF8-143E-A19E-2C8C4A4F6982}"/>
          </ac:spMkLst>
        </pc:spChg>
        <pc:picChg chg="del">
          <ac:chgData name="Carrie-Ann Houlder" userId="5d3fb588-c1d6-4c5f-ba87-165b1945d761" providerId="ADAL" clId="{3B7E2D62-907A-4B65-BF4F-B1D7A8D58795}" dt="2023-04-06T11:00:52.636" v="105" actId="478"/>
          <ac:picMkLst>
            <pc:docMk/>
            <pc:sldMk cId="2985056736" sldId="407"/>
            <ac:picMk id="3" creationId="{CD07B9E8-3B7A-A255-9D1E-811313F799AB}"/>
          </ac:picMkLst>
        </pc:picChg>
        <pc:picChg chg="del">
          <ac:chgData name="Carrie-Ann Houlder" userId="5d3fb588-c1d6-4c5f-ba87-165b1945d761" providerId="ADAL" clId="{3B7E2D62-907A-4B65-BF4F-B1D7A8D58795}" dt="2023-04-06T11:00:53.912" v="106" actId="478"/>
          <ac:picMkLst>
            <pc:docMk/>
            <pc:sldMk cId="2985056736" sldId="407"/>
            <ac:picMk id="4" creationId="{223A131B-9AB9-D6F2-788D-81179A75BFA0}"/>
          </ac:picMkLst>
        </pc:picChg>
        <pc:picChg chg="add mod">
          <ac:chgData name="Carrie-Ann Houlder" userId="5d3fb588-c1d6-4c5f-ba87-165b1945d761" providerId="ADAL" clId="{3B7E2D62-907A-4B65-BF4F-B1D7A8D58795}" dt="2023-04-06T14:56:51.226" v="1129" actId="14100"/>
          <ac:picMkLst>
            <pc:docMk/>
            <pc:sldMk cId="2985056736" sldId="407"/>
            <ac:picMk id="10" creationId="{A11EE3D7-D752-A4C5-B6F0-D67C60EE251C}"/>
          </ac:picMkLst>
        </pc:picChg>
      </pc:sldChg>
      <pc:sldChg chg="addSp delSp modSp add del mod">
        <pc:chgData name="Carrie-Ann Houlder" userId="5d3fb588-c1d6-4c5f-ba87-165b1945d761" providerId="ADAL" clId="{3B7E2D62-907A-4B65-BF4F-B1D7A8D58795}" dt="2023-04-06T10:58:29.375" v="75" actId="207"/>
        <pc:sldMkLst>
          <pc:docMk/>
          <pc:sldMk cId="2048840103" sldId="408"/>
        </pc:sldMkLst>
        <pc:spChg chg="del">
          <ac:chgData name="Carrie-Ann Houlder" userId="5d3fb588-c1d6-4c5f-ba87-165b1945d761" providerId="ADAL" clId="{3B7E2D62-907A-4B65-BF4F-B1D7A8D58795}" dt="2023-04-06T10:57:50.255" v="65" actId="478"/>
          <ac:spMkLst>
            <pc:docMk/>
            <pc:sldMk cId="2048840103" sldId="408"/>
            <ac:spMk id="3" creationId="{B572B49E-07C4-7D7B-62D0-5A708D2384D3}"/>
          </ac:spMkLst>
        </pc:spChg>
        <pc:spChg chg="add del mod">
          <ac:chgData name="Carrie-Ann Houlder" userId="5d3fb588-c1d6-4c5f-ba87-165b1945d761" providerId="ADAL" clId="{3B7E2D62-907A-4B65-BF4F-B1D7A8D58795}" dt="2023-04-06T10:57:52.886" v="66" actId="478"/>
          <ac:spMkLst>
            <pc:docMk/>
            <pc:sldMk cId="2048840103" sldId="408"/>
            <ac:spMk id="5" creationId="{A2F334D3-8202-028F-C0E0-E1FF613FAF90}"/>
          </ac:spMkLst>
        </pc:spChg>
        <pc:spChg chg="del">
          <ac:chgData name="Carrie-Ann Houlder" userId="5d3fb588-c1d6-4c5f-ba87-165b1945d761" providerId="ADAL" clId="{3B7E2D62-907A-4B65-BF4F-B1D7A8D58795}" dt="2023-04-06T10:57:54.914" v="67" actId="478"/>
          <ac:spMkLst>
            <pc:docMk/>
            <pc:sldMk cId="2048840103" sldId="408"/>
            <ac:spMk id="6" creationId="{A87649C4-42E9-AE79-C791-8FD9C9608A29}"/>
          </ac:spMkLst>
        </pc:spChg>
        <pc:spChg chg="add mod">
          <ac:chgData name="Carrie-Ann Houlder" userId="5d3fb588-c1d6-4c5f-ba87-165b1945d761" providerId="ADAL" clId="{3B7E2D62-907A-4B65-BF4F-B1D7A8D58795}" dt="2023-04-06T10:58:29.375" v="75" actId="207"/>
          <ac:spMkLst>
            <pc:docMk/>
            <pc:sldMk cId="2048840103" sldId="408"/>
            <ac:spMk id="8" creationId="{4DB32772-235A-7DB0-40CE-E52BDE326B15}"/>
          </ac:spMkLst>
        </pc:spChg>
      </pc:sldChg>
      <pc:sldChg chg="addSp delSp modSp add del mod modNotesTx">
        <pc:chgData name="Carrie-Ann Houlder" userId="5d3fb588-c1d6-4c5f-ba87-165b1945d761" providerId="ADAL" clId="{3B7E2D62-907A-4B65-BF4F-B1D7A8D58795}" dt="2023-04-06T14:52:19.955" v="1067" actId="2696"/>
        <pc:sldMkLst>
          <pc:docMk/>
          <pc:sldMk cId="4127226431" sldId="417"/>
        </pc:sldMkLst>
        <pc:spChg chg="del">
          <ac:chgData name="Carrie-Ann Houlder" userId="5d3fb588-c1d6-4c5f-ba87-165b1945d761" providerId="ADAL" clId="{3B7E2D62-907A-4B65-BF4F-B1D7A8D58795}" dt="2023-04-06T11:24:02.664" v="301" actId="478"/>
          <ac:spMkLst>
            <pc:docMk/>
            <pc:sldMk cId="4127226431" sldId="417"/>
            <ac:spMk id="2" creationId="{63188E59-36E0-88D2-69F2-5107F9633A8B}"/>
          </ac:spMkLst>
        </pc:spChg>
        <pc:spChg chg="del">
          <ac:chgData name="Carrie-Ann Houlder" userId="5d3fb588-c1d6-4c5f-ba87-165b1945d761" providerId="ADAL" clId="{3B7E2D62-907A-4B65-BF4F-B1D7A8D58795}" dt="2023-04-06T11:24:05.964" v="303" actId="478"/>
          <ac:spMkLst>
            <pc:docMk/>
            <pc:sldMk cId="4127226431" sldId="417"/>
            <ac:spMk id="4" creationId="{430066E6-96C0-69F7-075A-B78EA647438A}"/>
          </ac:spMkLst>
        </pc:spChg>
        <pc:spChg chg="add del mod">
          <ac:chgData name="Carrie-Ann Houlder" userId="5d3fb588-c1d6-4c5f-ba87-165b1945d761" providerId="ADAL" clId="{3B7E2D62-907A-4B65-BF4F-B1D7A8D58795}" dt="2023-04-06T11:24:04.233" v="302" actId="478"/>
          <ac:spMkLst>
            <pc:docMk/>
            <pc:sldMk cId="4127226431" sldId="417"/>
            <ac:spMk id="5" creationId="{123F5EAD-B959-15CC-0D20-BC8B263D0059}"/>
          </ac:spMkLst>
        </pc:spChg>
        <pc:spChg chg="add mod">
          <ac:chgData name="Carrie-Ann Houlder" userId="5d3fb588-c1d6-4c5f-ba87-165b1945d761" providerId="ADAL" clId="{3B7E2D62-907A-4B65-BF4F-B1D7A8D58795}" dt="2023-04-06T11:24:32.243" v="307" actId="207"/>
          <ac:spMkLst>
            <pc:docMk/>
            <pc:sldMk cId="4127226431" sldId="417"/>
            <ac:spMk id="6" creationId="{31FF2CD3-879B-240A-7AD4-60A2255D6976}"/>
          </ac:spMkLst>
        </pc:spChg>
        <pc:spChg chg="add mod">
          <ac:chgData name="Carrie-Ann Houlder" userId="5d3fb588-c1d6-4c5f-ba87-165b1945d761" providerId="ADAL" clId="{3B7E2D62-907A-4B65-BF4F-B1D7A8D58795}" dt="2023-04-06T11:24:48.329" v="312" actId="1076"/>
          <ac:spMkLst>
            <pc:docMk/>
            <pc:sldMk cId="4127226431" sldId="417"/>
            <ac:spMk id="7" creationId="{3D2404D1-DD9E-6705-572B-5965C7D1B8A4}"/>
          </ac:spMkLst>
        </pc:spChg>
      </pc:sldChg>
      <pc:sldChg chg="addSp delSp modSp mod modClrScheme chgLayout modNotesTx">
        <pc:chgData name="Carrie-Ann Houlder" userId="5d3fb588-c1d6-4c5f-ba87-165b1945d761" providerId="ADAL" clId="{3B7E2D62-907A-4B65-BF4F-B1D7A8D58795}" dt="2023-04-06T11:00:13.383" v="100" actId="1076"/>
        <pc:sldMkLst>
          <pc:docMk/>
          <pc:sldMk cId="497552536" sldId="418"/>
        </pc:sldMkLst>
        <pc:spChg chg="del">
          <ac:chgData name="Carrie-Ann Houlder" userId="5d3fb588-c1d6-4c5f-ba87-165b1945d761" providerId="ADAL" clId="{3B7E2D62-907A-4B65-BF4F-B1D7A8D58795}" dt="2023-04-06T10:58:59.283" v="78" actId="478"/>
          <ac:spMkLst>
            <pc:docMk/>
            <pc:sldMk cId="497552536" sldId="418"/>
            <ac:spMk id="2" creationId="{63188E59-36E0-88D2-69F2-5107F9633A8B}"/>
          </ac:spMkLst>
        </pc:spChg>
        <pc:spChg chg="del">
          <ac:chgData name="Carrie-Ann Houlder" userId="5d3fb588-c1d6-4c5f-ba87-165b1945d761" providerId="ADAL" clId="{3B7E2D62-907A-4B65-BF4F-B1D7A8D58795}" dt="2023-04-06T10:58:57.185" v="77" actId="478"/>
          <ac:spMkLst>
            <pc:docMk/>
            <pc:sldMk cId="497552536" sldId="418"/>
            <ac:spMk id="4" creationId="{430066E6-96C0-69F7-075A-B78EA647438A}"/>
          </ac:spMkLst>
        </pc:spChg>
        <pc:spChg chg="add del mod">
          <ac:chgData name="Carrie-Ann Houlder" userId="5d3fb588-c1d6-4c5f-ba87-165b1945d761" providerId="ADAL" clId="{3B7E2D62-907A-4B65-BF4F-B1D7A8D58795}" dt="2023-04-06T10:59:01.601" v="79" actId="478"/>
          <ac:spMkLst>
            <pc:docMk/>
            <pc:sldMk cId="497552536" sldId="418"/>
            <ac:spMk id="5" creationId="{44E342CB-F9E4-C91E-AB99-BAD6F0EC84C4}"/>
          </ac:spMkLst>
        </pc:spChg>
        <pc:spChg chg="add mod">
          <ac:chgData name="Carrie-Ann Houlder" userId="5d3fb588-c1d6-4c5f-ba87-165b1945d761" providerId="ADAL" clId="{3B7E2D62-907A-4B65-BF4F-B1D7A8D58795}" dt="2023-04-06T11:00:05.782" v="97" actId="26606"/>
          <ac:spMkLst>
            <pc:docMk/>
            <pc:sldMk cId="497552536" sldId="418"/>
            <ac:spMk id="6" creationId="{F314EDA8-969E-E0B5-C5F6-4428DA2A07C3}"/>
          </ac:spMkLst>
        </pc:spChg>
        <pc:spChg chg="add mod ord">
          <ac:chgData name="Carrie-Ann Houlder" userId="5d3fb588-c1d6-4c5f-ba87-165b1945d761" providerId="ADAL" clId="{3B7E2D62-907A-4B65-BF4F-B1D7A8D58795}" dt="2023-04-06T11:00:05.782" v="97" actId="26606"/>
          <ac:spMkLst>
            <pc:docMk/>
            <pc:sldMk cId="497552536" sldId="418"/>
            <ac:spMk id="7" creationId="{B3DE5B4D-3650-0B4A-C91A-D4687B1CA3A0}"/>
          </ac:spMkLst>
        </pc:spChg>
        <pc:picChg chg="add mod">
          <ac:chgData name="Carrie-Ann Houlder" userId="5d3fb588-c1d6-4c5f-ba87-165b1945d761" providerId="ADAL" clId="{3B7E2D62-907A-4B65-BF4F-B1D7A8D58795}" dt="2023-04-06T11:00:13.383" v="100" actId="1076"/>
          <ac:picMkLst>
            <pc:docMk/>
            <pc:sldMk cId="497552536" sldId="418"/>
            <ac:picMk id="8" creationId="{ADFF05DD-173C-F386-3DDE-A48F4347E60D}"/>
          </ac:picMkLst>
        </pc:picChg>
      </pc:sldChg>
      <pc:sldChg chg="addSp delSp modSp add del mod modNotesTx">
        <pc:chgData name="Carrie-Ann Houlder" userId="5d3fb588-c1d6-4c5f-ba87-165b1945d761" providerId="ADAL" clId="{3B7E2D62-907A-4B65-BF4F-B1D7A8D58795}" dt="2023-04-06T14:50:56.887" v="1055"/>
        <pc:sldMkLst>
          <pc:docMk/>
          <pc:sldMk cId="2209035648" sldId="439"/>
        </pc:sldMkLst>
        <pc:spChg chg="del">
          <ac:chgData name="Carrie-Ann Houlder" userId="5d3fb588-c1d6-4c5f-ba87-165b1945d761" providerId="ADAL" clId="{3B7E2D62-907A-4B65-BF4F-B1D7A8D58795}" dt="2023-04-06T14:50:27.911" v="1050" actId="478"/>
          <ac:spMkLst>
            <pc:docMk/>
            <pc:sldMk cId="2209035648" sldId="439"/>
            <ac:spMk id="2" creationId="{63188E59-36E0-88D2-69F2-5107F9633A8B}"/>
          </ac:spMkLst>
        </pc:spChg>
        <pc:spChg chg="add del mod">
          <ac:chgData name="Carrie-Ann Houlder" userId="5d3fb588-c1d6-4c5f-ba87-165b1945d761" providerId="ADAL" clId="{3B7E2D62-907A-4B65-BF4F-B1D7A8D58795}" dt="2023-04-06T14:50:29.862" v="1051" actId="478"/>
          <ac:spMkLst>
            <pc:docMk/>
            <pc:sldMk cId="2209035648" sldId="439"/>
            <ac:spMk id="4" creationId="{1C849ABF-6E74-19F2-32D4-3006F9D07D75}"/>
          </ac:spMkLst>
        </pc:spChg>
        <pc:spChg chg="add del mod">
          <ac:chgData name="Carrie-Ann Houlder" userId="5d3fb588-c1d6-4c5f-ba87-165b1945d761" providerId="ADAL" clId="{3B7E2D62-907A-4B65-BF4F-B1D7A8D58795}" dt="2023-04-06T14:49:55.277" v="1043" actId="478"/>
          <ac:spMkLst>
            <pc:docMk/>
            <pc:sldMk cId="2209035648" sldId="439"/>
            <ac:spMk id="4" creationId="{AB5DF9C7-0B8B-903F-B8C9-27B1F4A03CE1}"/>
          </ac:spMkLst>
        </pc:spChg>
        <pc:spChg chg="del">
          <ac:chgData name="Carrie-Ann Houlder" userId="5d3fb588-c1d6-4c5f-ba87-165b1945d761" providerId="ADAL" clId="{3B7E2D62-907A-4B65-BF4F-B1D7A8D58795}" dt="2023-04-06T14:50:25.624" v="1049" actId="478"/>
          <ac:spMkLst>
            <pc:docMk/>
            <pc:sldMk cId="2209035648" sldId="439"/>
            <ac:spMk id="5" creationId="{9769B41D-7D56-CC6E-D106-261E1AFDE703}"/>
          </ac:spMkLst>
        </pc:spChg>
        <pc:spChg chg="add del">
          <ac:chgData name="Carrie-Ann Houlder" userId="5d3fb588-c1d6-4c5f-ba87-165b1945d761" providerId="ADAL" clId="{3B7E2D62-907A-4B65-BF4F-B1D7A8D58795}" dt="2023-04-06T14:50:42.649" v="1053" actId="22"/>
          <ac:spMkLst>
            <pc:docMk/>
            <pc:sldMk cId="2209035648" sldId="439"/>
            <ac:spMk id="7" creationId="{AC17824E-0C34-E479-7497-2D131CF06ED1}"/>
          </ac:spMkLst>
        </pc:spChg>
        <pc:spChg chg="add mod">
          <ac:chgData name="Carrie-Ann Houlder" userId="5d3fb588-c1d6-4c5f-ba87-165b1945d761" providerId="ADAL" clId="{3B7E2D62-907A-4B65-BF4F-B1D7A8D58795}" dt="2023-04-06T14:50:51.355" v="1054"/>
          <ac:spMkLst>
            <pc:docMk/>
            <pc:sldMk cId="2209035648" sldId="439"/>
            <ac:spMk id="8" creationId="{6DDD6219-1AAB-6418-6C8A-2DD0AC23A4C3}"/>
          </ac:spMkLst>
        </pc:spChg>
        <pc:spChg chg="add mod">
          <ac:chgData name="Carrie-Ann Houlder" userId="5d3fb588-c1d6-4c5f-ba87-165b1945d761" providerId="ADAL" clId="{3B7E2D62-907A-4B65-BF4F-B1D7A8D58795}" dt="2023-04-06T14:50:51.355" v="1054"/>
          <ac:spMkLst>
            <pc:docMk/>
            <pc:sldMk cId="2209035648" sldId="439"/>
            <ac:spMk id="9" creationId="{8180E98E-A626-602B-205B-4D061F10DBDC}"/>
          </ac:spMkLst>
        </pc:spChg>
      </pc:sldChg>
      <pc:sldChg chg="addSp delSp modSp add del mod">
        <pc:chgData name="Carrie-Ann Houlder" userId="5d3fb588-c1d6-4c5f-ba87-165b1945d761" providerId="ADAL" clId="{3B7E2D62-907A-4B65-BF4F-B1D7A8D58795}" dt="2023-04-06T11:03:06.785" v="129" actId="255"/>
        <pc:sldMkLst>
          <pc:docMk/>
          <pc:sldMk cId="4233765986" sldId="443"/>
        </pc:sldMkLst>
        <pc:spChg chg="del">
          <ac:chgData name="Carrie-Ann Houlder" userId="5d3fb588-c1d6-4c5f-ba87-165b1945d761" providerId="ADAL" clId="{3B7E2D62-907A-4B65-BF4F-B1D7A8D58795}" dt="2023-04-06T11:02:42.998" v="125" actId="478"/>
          <ac:spMkLst>
            <pc:docMk/>
            <pc:sldMk cId="4233765986" sldId="443"/>
            <ac:spMk id="2" creationId="{63188E59-36E0-88D2-69F2-5107F9633A8B}"/>
          </ac:spMkLst>
        </pc:spChg>
        <pc:spChg chg="add del mod">
          <ac:chgData name="Carrie-Ann Houlder" userId="5d3fb588-c1d6-4c5f-ba87-165b1945d761" providerId="ADAL" clId="{3B7E2D62-907A-4B65-BF4F-B1D7A8D58795}" dt="2023-04-06T11:02:40.825" v="124" actId="478"/>
          <ac:spMkLst>
            <pc:docMk/>
            <pc:sldMk cId="4233765986" sldId="443"/>
            <ac:spMk id="4" creationId="{8CC69045-1295-8AD5-8030-5F89B50398DA}"/>
          </ac:spMkLst>
        </pc:spChg>
        <pc:spChg chg="add mod">
          <ac:chgData name="Carrie-Ann Houlder" userId="5d3fb588-c1d6-4c5f-ba87-165b1945d761" providerId="ADAL" clId="{3B7E2D62-907A-4B65-BF4F-B1D7A8D58795}" dt="2023-04-06T11:03:06.785" v="129" actId="255"/>
          <ac:spMkLst>
            <pc:docMk/>
            <pc:sldMk cId="4233765986" sldId="443"/>
            <ac:spMk id="6" creationId="{B68433A8-DA1C-D96F-8486-CB8C27F17B7A}"/>
          </ac:spMkLst>
        </pc:spChg>
        <pc:spChg chg="del">
          <ac:chgData name="Carrie-Ann Houlder" userId="5d3fb588-c1d6-4c5f-ba87-165b1945d761" providerId="ADAL" clId="{3B7E2D62-907A-4B65-BF4F-B1D7A8D58795}" dt="2023-04-06T11:02:38.913" v="123" actId="478"/>
          <ac:spMkLst>
            <pc:docMk/>
            <pc:sldMk cId="4233765986" sldId="443"/>
            <ac:spMk id="9" creationId="{8A9AB1A9-CB07-1979-06A0-A22F3F5C5C58}"/>
          </ac:spMkLst>
        </pc:spChg>
      </pc:sldChg>
      <pc:sldChg chg="addSp delSp modSp add del mod">
        <pc:chgData name="Carrie-Ann Houlder" userId="5d3fb588-c1d6-4c5f-ba87-165b1945d761" providerId="ADAL" clId="{3B7E2D62-907A-4B65-BF4F-B1D7A8D58795}" dt="2023-04-06T14:53:28.483" v="1084" actId="1076"/>
        <pc:sldMkLst>
          <pc:docMk/>
          <pc:sldMk cId="3926913391" sldId="445"/>
        </pc:sldMkLst>
        <pc:spChg chg="del">
          <ac:chgData name="Carrie-Ann Houlder" userId="5d3fb588-c1d6-4c5f-ba87-165b1945d761" providerId="ADAL" clId="{3B7E2D62-907A-4B65-BF4F-B1D7A8D58795}" dt="2023-04-06T14:52:55.259" v="1076" actId="478"/>
          <ac:spMkLst>
            <pc:docMk/>
            <pc:sldMk cId="3926913391" sldId="445"/>
            <ac:spMk id="2" creationId="{63188E59-36E0-88D2-69F2-5107F9633A8B}"/>
          </ac:spMkLst>
        </pc:spChg>
        <pc:spChg chg="add del mod">
          <ac:chgData name="Carrie-Ann Houlder" userId="5d3fb588-c1d6-4c5f-ba87-165b1945d761" providerId="ADAL" clId="{3B7E2D62-907A-4B65-BF4F-B1D7A8D58795}" dt="2023-04-06T14:53:08.364" v="1079" actId="478"/>
          <ac:spMkLst>
            <pc:docMk/>
            <pc:sldMk cId="3926913391" sldId="445"/>
            <ac:spMk id="4" creationId="{375C7842-AE0E-7FFB-587F-8A99784B0C42}"/>
          </ac:spMkLst>
        </pc:spChg>
        <pc:spChg chg="add mod">
          <ac:chgData name="Carrie-Ann Houlder" userId="5d3fb588-c1d6-4c5f-ba87-165b1945d761" providerId="ADAL" clId="{3B7E2D62-907A-4B65-BF4F-B1D7A8D58795}" dt="2023-04-06T14:53:28.483" v="1084" actId="1076"/>
          <ac:spMkLst>
            <pc:docMk/>
            <pc:sldMk cId="3926913391" sldId="445"/>
            <ac:spMk id="6" creationId="{18D886BC-FA5B-A368-BD2D-B717BA42E181}"/>
          </ac:spMkLst>
        </pc:spChg>
        <pc:spChg chg="add mod">
          <ac:chgData name="Carrie-Ann Houlder" userId="5d3fb588-c1d6-4c5f-ba87-165b1945d761" providerId="ADAL" clId="{3B7E2D62-907A-4B65-BF4F-B1D7A8D58795}" dt="2023-04-06T14:53:02.694" v="1077"/>
          <ac:spMkLst>
            <pc:docMk/>
            <pc:sldMk cId="3926913391" sldId="445"/>
            <ac:spMk id="7" creationId="{E6132C53-FDE6-9AB7-66D4-48F9997ACD71}"/>
          </ac:spMkLst>
        </pc:spChg>
        <pc:picChg chg="add del">
          <ac:chgData name="Carrie-Ann Houlder" userId="5d3fb588-c1d6-4c5f-ba87-165b1945d761" providerId="ADAL" clId="{3B7E2D62-907A-4B65-BF4F-B1D7A8D58795}" dt="2023-04-06T14:52:53.215" v="1075" actId="478"/>
          <ac:picMkLst>
            <pc:docMk/>
            <pc:sldMk cId="3926913391" sldId="445"/>
            <ac:picMk id="5" creationId="{9638ADCC-9469-4B7F-8095-BB07BE3920BC}"/>
          </ac:picMkLst>
        </pc:picChg>
      </pc:sldChg>
      <pc:sldChg chg="addSp delSp modSp add mod modNotesTx">
        <pc:chgData name="Carrie-Ann Houlder" userId="5d3fb588-c1d6-4c5f-ba87-165b1945d761" providerId="ADAL" clId="{3B7E2D62-907A-4B65-BF4F-B1D7A8D58795}" dt="2023-04-20T13:09:11.576" v="1372" actId="1076"/>
        <pc:sldMkLst>
          <pc:docMk/>
          <pc:sldMk cId="1529543714" sldId="446"/>
        </pc:sldMkLst>
        <pc:spChg chg="del mod">
          <ac:chgData name="Carrie-Ann Houlder" userId="5d3fb588-c1d6-4c5f-ba87-165b1945d761" providerId="ADAL" clId="{3B7E2D62-907A-4B65-BF4F-B1D7A8D58795}" dt="2023-04-06T11:04:07.007" v="136" actId="478"/>
          <ac:spMkLst>
            <pc:docMk/>
            <pc:sldMk cId="1529543714" sldId="446"/>
            <ac:spMk id="3" creationId="{B572B49E-07C4-7D7B-62D0-5A708D2384D3}"/>
          </ac:spMkLst>
        </pc:spChg>
        <pc:spChg chg="add mod">
          <ac:chgData name="Carrie-Ann Houlder" userId="5d3fb588-c1d6-4c5f-ba87-165b1945d761" providerId="ADAL" clId="{3B7E2D62-907A-4B65-BF4F-B1D7A8D58795}" dt="2023-04-06T11:04:17.450" v="140" actId="207"/>
          <ac:spMkLst>
            <pc:docMk/>
            <pc:sldMk cId="1529543714" sldId="446"/>
            <ac:spMk id="6" creationId="{5E774195-22B8-E2B4-D3E5-C541508C9CF1}"/>
          </ac:spMkLst>
        </pc:spChg>
        <pc:spChg chg="add del mod">
          <ac:chgData name="Carrie-Ann Houlder" userId="5d3fb588-c1d6-4c5f-ba87-165b1945d761" providerId="ADAL" clId="{3B7E2D62-907A-4B65-BF4F-B1D7A8D58795}" dt="2023-04-06T11:05:45.577" v="146" actId="478"/>
          <ac:spMkLst>
            <pc:docMk/>
            <pc:sldMk cId="1529543714" sldId="446"/>
            <ac:spMk id="7" creationId="{8EB5D0A2-C5E2-05B3-DA06-0694C710B501}"/>
          </ac:spMkLst>
        </pc:spChg>
        <pc:spChg chg="add del mod">
          <ac:chgData name="Carrie-Ann Houlder" userId="5d3fb588-c1d6-4c5f-ba87-165b1945d761" providerId="ADAL" clId="{3B7E2D62-907A-4B65-BF4F-B1D7A8D58795}" dt="2023-04-06T11:05:38.084" v="141" actId="478"/>
          <ac:spMkLst>
            <pc:docMk/>
            <pc:sldMk cId="1529543714" sldId="446"/>
            <ac:spMk id="8" creationId="{0938EED2-8F78-8685-FAB1-B89842048540}"/>
          </ac:spMkLst>
        </pc:spChg>
        <pc:spChg chg="add del mod">
          <ac:chgData name="Carrie-Ann Houlder" userId="5d3fb588-c1d6-4c5f-ba87-165b1945d761" providerId="ADAL" clId="{3B7E2D62-907A-4B65-BF4F-B1D7A8D58795}" dt="2023-04-06T11:05:39.799" v="142" actId="478"/>
          <ac:spMkLst>
            <pc:docMk/>
            <pc:sldMk cId="1529543714" sldId="446"/>
            <ac:spMk id="9" creationId="{00B004EA-0651-369C-EC53-BA92E60BE0B9}"/>
          </ac:spMkLst>
        </pc:spChg>
        <pc:spChg chg="add del mod">
          <ac:chgData name="Carrie-Ann Houlder" userId="5d3fb588-c1d6-4c5f-ba87-165b1945d761" providerId="ADAL" clId="{3B7E2D62-907A-4B65-BF4F-B1D7A8D58795}" dt="2023-04-06T11:05:41.086" v="143" actId="478"/>
          <ac:spMkLst>
            <pc:docMk/>
            <pc:sldMk cId="1529543714" sldId="446"/>
            <ac:spMk id="10" creationId="{C1D4EFCD-F02B-94F1-79A4-E664C15F7166}"/>
          </ac:spMkLst>
        </pc:spChg>
        <pc:spChg chg="add del mod">
          <ac:chgData name="Carrie-Ann Houlder" userId="5d3fb588-c1d6-4c5f-ba87-165b1945d761" providerId="ADAL" clId="{3B7E2D62-907A-4B65-BF4F-B1D7A8D58795}" dt="2023-04-06T11:05:44.236" v="145" actId="478"/>
          <ac:spMkLst>
            <pc:docMk/>
            <pc:sldMk cId="1529543714" sldId="446"/>
            <ac:spMk id="11" creationId="{B1F5E88D-1A95-40C3-73BD-0E1A8E66488C}"/>
          </ac:spMkLst>
        </pc:spChg>
        <pc:spChg chg="add del mod">
          <ac:chgData name="Carrie-Ann Houlder" userId="5d3fb588-c1d6-4c5f-ba87-165b1945d761" providerId="ADAL" clId="{3B7E2D62-907A-4B65-BF4F-B1D7A8D58795}" dt="2023-04-06T11:05:42.566" v="144" actId="478"/>
          <ac:spMkLst>
            <pc:docMk/>
            <pc:sldMk cId="1529543714" sldId="446"/>
            <ac:spMk id="12" creationId="{ADA57B7A-99EC-307B-5EF2-6EBFCD691943}"/>
          </ac:spMkLst>
        </pc:spChg>
        <pc:spChg chg="add del mod">
          <ac:chgData name="Carrie-Ann Houlder" userId="5d3fb588-c1d6-4c5f-ba87-165b1945d761" providerId="ADAL" clId="{3B7E2D62-907A-4B65-BF4F-B1D7A8D58795}" dt="2023-04-06T11:05:46.913" v="147" actId="478"/>
          <ac:spMkLst>
            <pc:docMk/>
            <pc:sldMk cId="1529543714" sldId="446"/>
            <ac:spMk id="13" creationId="{6F3A76C7-DD6E-8B2B-AAED-E3ED258EB650}"/>
          </ac:spMkLst>
        </pc:spChg>
        <pc:spChg chg="add mod">
          <ac:chgData name="Carrie-Ann Houlder" userId="5d3fb588-c1d6-4c5f-ba87-165b1945d761" providerId="ADAL" clId="{3B7E2D62-907A-4B65-BF4F-B1D7A8D58795}" dt="2023-04-06T11:10:46.071" v="221" actId="207"/>
          <ac:spMkLst>
            <pc:docMk/>
            <pc:sldMk cId="1529543714" sldId="446"/>
            <ac:spMk id="25" creationId="{ABD9928B-FF1D-A4B8-3043-5FF29D6B9622}"/>
          </ac:spMkLst>
        </pc:spChg>
        <pc:spChg chg="add mod">
          <ac:chgData name="Carrie-Ann Houlder" userId="5d3fb588-c1d6-4c5f-ba87-165b1945d761" providerId="ADAL" clId="{3B7E2D62-907A-4B65-BF4F-B1D7A8D58795}" dt="2023-04-06T11:10:56.267" v="222" actId="207"/>
          <ac:spMkLst>
            <pc:docMk/>
            <pc:sldMk cId="1529543714" sldId="446"/>
            <ac:spMk id="27" creationId="{3A55967B-B366-6FA8-2883-0773EF032718}"/>
          </ac:spMkLst>
        </pc:spChg>
        <pc:spChg chg="add mod">
          <ac:chgData name="Carrie-Ann Houlder" userId="5d3fb588-c1d6-4c5f-ba87-165b1945d761" providerId="ADAL" clId="{3B7E2D62-907A-4B65-BF4F-B1D7A8D58795}" dt="2023-04-06T11:10:46.071" v="221" actId="207"/>
          <ac:spMkLst>
            <pc:docMk/>
            <pc:sldMk cId="1529543714" sldId="446"/>
            <ac:spMk id="29" creationId="{2E9D9F2E-7A8A-E598-0462-79042BEC4E15}"/>
          </ac:spMkLst>
        </pc:spChg>
        <pc:spChg chg="add mod">
          <ac:chgData name="Carrie-Ann Houlder" userId="5d3fb588-c1d6-4c5f-ba87-165b1945d761" providerId="ADAL" clId="{3B7E2D62-907A-4B65-BF4F-B1D7A8D58795}" dt="2023-04-06T11:10:46.071" v="221" actId="207"/>
          <ac:spMkLst>
            <pc:docMk/>
            <pc:sldMk cId="1529543714" sldId="446"/>
            <ac:spMk id="31" creationId="{CDB72D3B-8F09-F042-B5B7-799FC741F90C}"/>
          </ac:spMkLst>
        </pc:spChg>
        <pc:spChg chg="add mod">
          <ac:chgData name="Carrie-Ann Houlder" userId="5d3fb588-c1d6-4c5f-ba87-165b1945d761" providerId="ADAL" clId="{3B7E2D62-907A-4B65-BF4F-B1D7A8D58795}" dt="2023-04-06T11:10:46.071" v="221" actId="207"/>
          <ac:spMkLst>
            <pc:docMk/>
            <pc:sldMk cId="1529543714" sldId="446"/>
            <ac:spMk id="33" creationId="{AB46C50F-AAAE-49EE-1261-B33D803A0A39}"/>
          </ac:spMkLst>
        </pc:spChg>
        <pc:spChg chg="add mod">
          <ac:chgData name="Carrie-Ann Houlder" userId="5d3fb588-c1d6-4c5f-ba87-165b1945d761" providerId="ADAL" clId="{3B7E2D62-907A-4B65-BF4F-B1D7A8D58795}" dt="2023-04-06T11:10:46.071" v="221" actId="207"/>
          <ac:spMkLst>
            <pc:docMk/>
            <pc:sldMk cId="1529543714" sldId="446"/>
            <ac:spMk id="35" creationId="{CD414834-F868-32ED-125F-AC4157DD095A}"/>
          </ac:spMkLst>
        </pc:spChg>
        <pc:spChg chg="add mod">
          <ac:chgData name="Carrie-Ann Houlder" userId="5d3fb588-c1d6-4c5f-ba87-165b1945d761" providerId="ADAL" clId="{3B7E2D62-907A-4B65-BF4F-B1D7A8D58795}" dt="2023-04-06T11:10:56.267" v="222" actId="207"/>
          <ac:spMkLst>
            <pc:docMk/>
            <pc:sldMk cId="1529543714" sldId="446"/>
            <ac:spMk id="37" creationId="{F8CD0E01-5E87-1901-02D5-95393F71C914}"/>
          </ac:spMkLst>
        </pc:spChg>
        <pc:picChg chg="del">
          <ac:chgData name="Carrie-Ann Houlder" userId="5d3fb588-c1d6-4c5f-ba87-165b1945d761" providerId="ADAL" clId="{3B7E2D62-907A-4B65-BF4F-B1D7A8D58795}" dt="2023-04-06T11:03:42.127" v="132" actId="478"/>
          <ac:picMkLst>
            <pc:docMk/>
            <pc:sldMk cId="1529543714" sldId="446"/>
            <ac:picMk id="4" creationId="{ABB8EEC6-F69B-C592-AE3E-A2B5186697E7}"/>
          </ac:picMkLst>
        </pc:picChg>
        <pc:picChg chg="del">
          <ac:chgData name="Carrie-Ann Houlder" userId="5d3fb588-c1d6-4c5f-ba87-165b1945d761" providerId="ADAL" clId="{3B7E2D62-907A-4B65-BF4F-B1D7A8D58795}" dt="2023-04-06T11:03:43.606" v="133" actId="478"/>
          <ac:picMkLst>
            <pc:docMk/>
            <pc:sldMk cId="1529543714" sldId="446"/>
            <ac:picMk id="5" creationId="{5C5FF269-0BB2-103E-1C2D-036315FE2DEC}"/>
          </ac:picMkLst>
        </pc:picChg>
        <pc:picChg chg="add mod">
          <ac:chgData name="Carrie-Ann Houlder" userId="5d3fb588-c1d6-4c5f-ba87-165b1945d761" providerId="ADAL" clId="{3B7E2D62-907A-4B65-BF4F-B1D7A8D58795}" dt="2023-04-06T11:08:20.748" v="189" actId="1076"/>
          <ac:picMkLst>
            <pc:docMk/>
            <pc:sldMk cId="1529543714" sldId="446"/>
            <ac:picMk id="14" creationId="{992CCE47-62EF-7998-43EF-3AB024C39584}"/>
          </ac:picMkLst>
        </pc:picChg>
        <pc:picChg chg="add del mod">
          <ac:chgData name="Carrie-Ann Houlder" userId="5d3fb588-c1d6-4c5f-ba87-165b1945d761" providerId="ADAL" clId="{3B7E2D62-907A-4B65-BF4F-B1D7A8D58795}" dt="2023-04-06T11:07:54.102" v="179" actId="478"/>
          <ac:picMkLst>
            <pc:docMk/>
            <pc:sldMk cId="1529543714" sldId="446"/>
            <ac:picMk id="15" creationId="{AE01BDE5-7E73-4C57-E5DE-2E5E65E243E4}"/>
          </ac:picMkLst>
        </pc:picChg>
        <pc:picChg chg="add mod">
          <ac:chgData name="Carrie-Ann Houlder" userId="5d3fb588-c1d6-4c5f-ba87-165b1945d761" providerId="ADAL" clId="{3B7E2D62-907A-4B65-BF4F-B1D7A8D58795}" dt="2023-04-06T11:08:17.687" v="188" actId="1076"/>
          <ac:picMkLst>
            <pc:docMk/>
            <pc:sldMk cId="1529543714" sldId="446"/>
            <ac:picMk id="16" creationId="{73F3E088-5F65-A857-9875-BB45CA43DE9F}"/>
          </ac:picMkLst>
        </pc:picChg>
        <pc:picChg chg="add del mod">
          <ac:chgData name="Carrie-Ann Houlder" userId="5d3fb588-c1d6-4c5f-ba87-165b1945d761" providerId="ADAL" clId="{3B7E2D62-907A-4B65-BF4F-B1D7A8D58795}" dt="2023-04-06T11:07:55.362" v="180" actId="478"/>
          <ac:picMkLst>
            <pc:docMk/>
            <pc:sldMk cId="1529543714" sldId="446"/>
            <ac:picMk id="17" creationId="{20F16B54-065E-20D4-E6EE-AA375EBBC728}"/>
          </ac:picMkLst>
        </pc:picChg>
        <pc:picChg chg="add del mod">
          <ac:chgData name="Carrie-Ann Houlder" userId="5d3fb588-c1d6-4c5f-ba87-165b1945d761" providerId="ADAL" clId="{3B7E2D62-907A-4B65-BF4F-B1D7A8D58795}" dt="2023-04-06T11:07:56.763" v="181" actId="478"/>
          <ac:picMkLst>
            <pc:docMk/>
            <pc:sldMk cId="1529543714" sldId="446"/>
            <ac:picMk id="18" creationId="{3C98CDD5-B7BF-1F35-64EE-FE891C09BF02}"/>
          </ac:picMkLst>
        </pc:picChg>
        <pc:picChg chg="add mod">
          <ac:chgData name="Carrie-Ann Houlder" userId="5d3fb588-c1d6-4c5f-ba87-165b1945d761" providerId="ADAL" clId="{3B7E2D62-907A-4B65-BF4F-B1D7A8D58795}" dt="2023-04-20T13:09:11.576" v="1372" actId="1076"/>
          <ac:picMkLst>
            <pc:docMk/>
            <pc:sldMk cId="1529543714" sldId="446"/>
            <ac:picMk id="19" creationId="{35771590-FA9E-4567-5C8B-E08D15224E4E}"/>
          </ac:picMkLst>
        </pc:picChg>
        <pc:picChg chg="add mod">
          <ac:chgData name="Carrie-Ann Houlder" userId="5d3fb588-c1d6-4c5f-ba87-165b1945d761" providerId="ADAL" clId="{3B7E2D62-907A-4B65-BF4F-B1D7A8D58795}" dt="2023-04-06T11:08:09.779" v="185" actId="1076"/>
          <ac:picMkLst>
            <pc:docMk/>
            <pc:sldMk cId="1529543714" sldId="446"/>
            <ac:picMk id="20" creationId="{5C151E5A-59E9-FD12-7FAC-BD4F24F47C61}"/>
          </ac:picMkLst>
        </pc:picChg>
        <pc:picChg chg="add mod">
          <ac:chgData name="Carrie-Ann Houlder" userId="5d3fb588-c1d6-4c5f-ba87-165b1945d761" providerId="ADAL" clId="{3B7E2D62-907A-4B65-BF4F-B1D7A8D58795}" dt="2023-04-06T11:08:29.901" v="191" actId="1076"/>
          <ac:picMkLst>
            <pc:docMk/>
            <pc:sldMk cId="1529543714" sldId="446"/>
            <ac:picMk id="21" creationId="{AD0CC8DC-A8BB-E99B-AB7A-A72A7A78E808}"/>
          </ac:picMkLst>
        </pc:picChg>
        <pc:picChg chg="add mod">
          <ac:chgData name="Carrie-Ann Houlder" userId="5d3fb588-c1d6-4c5f-ba87-165b1945d761" providerId="ADAL" clId="{3B7E2D62-907A-4B65-BF4F-B1D7A8D58795}" dt="2023-04-06T11:08:38.106" v="193" actId="1076"/>
          <ac:picMkLst>
            <pc:docMk/>
            <pc:sldMk cId="1529543714" sldId="446"/>
            <ac:picMk id="22" creationId="{18808FA0-686B-C488-3897-CFB4BF8B2E20}"/>
          </ac:picMkLst>
        </pc:picChg>
        <pc:picChg chg="add mod">
          <ac:chgData name="Carrie-Ann Houlder" userId="5d3fb588-c1d6-4c5f-ba87-165b1945d761" providerId="ADAL" clId="{3B7E2D62-907A-4B65-BF4F-B1D7A8D58795}" dt="2023-04-06T11:08:46.715" v="195" actId="1076"/>
          <ac:picMkLst>
            <pc:docMk/>
            <pc:sldMk cId="1529543714" sldId="446"/>
            <ac:picMk id="23" creationId="{21015D4F-763B-7754-7193-E4AAEDEC73DC}"/>
          </ac:picMkLst>
        </pc:picChg>
      </pc:sldChg>
      <pc:sldChg chg="addSp delSp modSp add del mod modNotesTx">
        <pc:chgData name="Carrie-Ann Houlder" userId="5d3fb588-c1d6-4c5f-ba87-165b1945d761" providerId="ADAL" clId="{3B7E2D62-907A-4B65-BF4F-B1D7A8D58795}" dt="2023-04-06T14:55:15.114" v="1108" actId="47"/>
        <pc:sldMkLst>
          <pc:docMk/>
          <pc:sldMk cId="634520083" sldId="447"/>
        </pc:sldMkLst>
        <pc:spChg chg="del">
          <ac:chgData name="Carrie-Ann Houlder" userId="5d3fb588-c1d6-4c5f-ba87-165b1945d761" providerId="ADAL" clId="{3B7E2D62-907A-4B65-BF4F-B1D7A8D58795}" dt="2023-04-06T11:11:45.282" v="227" actId="478"/>
          <ac:spMkLst>
            <pc:docMk/>
            <pc:sldMk cId="634520083" sldId="447"/>
            <ac:spMk id="2" creationId="{65E3C3CA-54E3-94E3-066A-B345806C88D3}"/>
          </ac:spMkLst>
        </pc:spChg>
        <pc:spChg chg="add del mod">
          <ac:chgData name="Carrie-Ann Houlder" userId="5d3fb588-c1d6-4c5f-ba87-165b1945d761" providerId="ADAL" clId="{3B7E2D62-907A-4B65-BF4F-B1D7A8D58795}" dt="2023-04-06T11:11:48.258" v="228" actId="478"/>
          <ac:spMkLst>
            <pc:docMk/>
            <pc:sldMk cId="634520083" sldId="447"/>
            <ac:spMk id="6" creationId="{E8B929F2-7A92-9274-676A-7755529131B5}"/>
          </ac:spMkLst>
        </pc:spChg>
        <pc:spChg chg="add mod">
          <ac:chgData name="Carrie-Ann Houlder" userId="5d3fb588-c1d6-4c5f-ba87-165b1945d761" providerId="ADAL" clId="{3B7E2D62-907A-4B65-BF4F-B1D7A8D58795}" dt="2023-04-06T11:12:19.182" v="235" actId="207"/>
          <ac:spMkLst>
            <pc:docMk/>
            <pc:sldMk cId="634520083" sldId="447"/>
            <ac:spMk id="8" creationId="{5451839A-CB1A-55BA-2DEB-E1F114AB8E18}"/>
          </ac:spMkLst>
        </pc:spChg>
        <pc:spChg chg="add mod">
          <ac:chgData name="Carrie-Ann Houlder" userId="5d3fb588-c1d6-4c5f-ba87-165b1945d761" providerId="ADAL" clId="{3B7E2D62-907A-4B65-BF4F-B1D7A8D58795}" dt="2023-04-06T11:12:40.347" v="239" actId="207"/>
          <ac:spMkLst>
            <pc:docMk/>
            <pc:sldMk cId="634520083" sldId="447"/>
            <ac:spMk id="9" creationId="{9DC14D83-98BB-77C8-1875-C5F2C3708027}"/>
          </ac:spMkLst>
        </pc:spChg>
        <pc:picChg chg="del">
          <ac:chgData name="Carrie-Ann Houlder" userId="5d3fb588-c1d6-4c5f-ba87-165b1945d761" providerId="ADAL" clId="{3B7E2D62-907A-4B65-BF4F-B1D7A8D58795}" dt="2023-04-06T11:11:42.025" v="225" actId="478"/>
          <ac:picMkLst>
            <pc:docMk/>
            <pc:sldMk cId="634520083" sldId="447"/>
            <ac:picMk id="3" creationId="{CD07B9E8-3B7A-A255-9D1E-811313F799AB}"/>
          </ac:picMkLst>
        </pc:picChg>
        <pc:picChg chg="del">
          <ac:chgData name="Carrie-Ann Houlder" userId="5d3fb588-c1d6-4c5f-ba87-165b1945d761" providerId="ADAL" clId="{3B7E2D62-907A-4B65-BF4F-B1D7A8D58795}" dt="2023-04-06T11:11:43.194" v="226" actId="478"/>
          <ac:picMkLst>
            <pc:docMk/>
            <pc:sldMk cId="634520083" sldId="447"/>
            <ac:picMk id="4" creationId="{223A131B-9AB9-D6F2-788D-81179A75BFA0}"/>
          </ac:picMkLst>
        </pc:picChg>
        <pc:picChg chg="add mod">
          <ac:chgData name="Carrie-Ann Houlder" userId="5d3fb588-c1d6-4c5f-ba87-165b1945d761" providerId="ADAL" clId="{3B7E2D62-907A-4B65-BF4F-B1D7A8D58795}" dt="2023-04-06T11:12:50.549" v="241" actId="1076"/>
          <ac:picMkLst>
            <pc:docMk/>
            <pc:sldMk cId="634520083" sldId="447"/>
            <ac:picMk id="10" creationId="{913D1A81-F77E-135D-9D66-3918ED987E4C}"/>
          </ac:picMkLst>
        </pc:picChg>
      </pc:sldChg>
      <pc:sldChg chg="addSp delSp modSp add del mod modNotesTx">
        <pc:chgData name="Carrie-Ann Houlder" userId="5d3fb588-c1d6-4c5f-ba87-165b1945d761" providerId="ADAL" clId="{3B7E2D62-907A-4B65-BF4F-B1D7A8D58795}" dt="2023-04-06T14:47:40.745" v="1031" actId="2696"/>
        <pc:sldMkLst>
          <pc:docMk/>
          <pc:sldMk cId="2445663232" sldId="448"/>
        </pc:sldMkLst>
        <pc:spChg chg="add del mod">
          <ac:chgData name="Carrie-Ann Houlder" userId="5d3fb588-c1d6-4c5f-ba87-165b1945d761" providerId="ADAL" clId="{3B7E2D62-907A-4B65-BF4F-B1D7A8D58795}" dt="2023-04-06T11:13:28.889" v="246" actId="478"/>
          <ac:spMkLst>
            <pc:docMk/>
            <pc:sldMk cId="2445663232" sldId="448"/>
            <ac:spMk id="3" creationId="{8F74289A-9D07-3CB0-32EA-FB8A90A8D321}"/>
          </ac:spMkLst>
        </pc:spChg>
        <pc:spChg chg="del">
          <ac:chgData name="Carrie-Ann Houlder" userId="5d3fb588-c1d6-4c5f-ba87-165b1945d761" providerId="ADAL" clId="{3B7E2D62-907A-4B65-BF4F-B1D7A8D58795}" dt="2023-04-06T11:13:27.727" v="245" actId="478"/>
          <ac:spMkLst>
            <pc:docMk/>
            <pc:sldMk cId="2445663232" sldId="448"/>
            <ac:spMk id="5" creationId="{67D47F36-DCB5-DC92-A3B2-DD1FE089D2A9}"/>
          </ac:spMkLst>
        </pc:spChg>
        <pc:spChg chg="add mod">
          <ac:chgData name="Carrie-Ann Houlder" userId="5d3fb588-c1d6-4c5f-ba87-165b1945d761" providerId="ADAL" clId="{3B7E2D62-907A-4B65-BF4F-B1D7A8D58795}" dt="2023-04-06T11:14:17.390" v="254" actId="207"/>
          <ac:spMkLst>
            <pc:docMk/>
            <pc:sldMk cId="2445663232" sldId="448"/>
            <ac:spMk id="6" creationId="{53C351FD-3596-CF21-1E35-46232FC742FE}"/>
          </ac:spMkLst>
        </pc:spChg>
        <pc:spChg chg="del">
          <ac:chgData name="Carrie-Ann Houlder" userId="5d3fb588-c1d6-4c5f-ba87-165b1945d761" providerId="ADAL" clId="{3B7E2D62-907A-4B65-BF4F-B1D7A8D58795}" dt="2023-04-06T11:13:25.550" v="244" actId="478"/>
          <ac:spMkLst>
            <pc:docMk/>
            <pc:sldMk cId="2445663232" sldId="448"/>
            <ac:spMk id="7" creationId="{AFDE3DD1-60E2-7FB8-AE0A-8C8931AA6FD1}"/>
          </ac:spMkLst>
        </pc:spChg>
        <pc:spChg chg="add mod">
          <ac:chgData name="Carrie-Ann Houlder" userId="5d3fb588-c1d6-4c5f-ba87-165b1945d761" providerId="ADAL" clId="{3B7E2D62-907A-4B65-BF4F-B1D7A8D58795}" dt="2023-04-06T11:14:30.883" v="257" actId="207"/>
          <ac:spMkLst>
            <pc:docMk/>
            <pc:sldMk cId="2445663232" sldId="448"/>
            <ac:spMk id="8" creationId="{31107C64-2796-C7CB-A49C-BD3F73C1E00F}"/>
          </ac:spMkLst>
        </pc:spChg>
        <pc:picChg chg="add mod">
          <ac:chgData name="Carrie-Ann Houlder" userId="5d3fb588-c1d6-4c5f-ba87-165b1945d761" providerId="ADAL" clId="{3B7E2D62-907A-4B65-BF4F-B1D7A8D58795}" dt="2023-04-06T11:13:41.281" v="248"/>
          <ac:picMkLst>
            <pc:docMk/>
            <pc:sldMk cId="2445663232" sldId="448"/>
            <ac:picMk id="4" creationId="{305D0CB8-67B1-3789-FD1A-04FD12472F26}"/>
          </ac:picMkLst>
        </pc:picChg>
      </pc:sldChg>
      <pc:sldChg chg="addSp delSp modSp add del mod modNotesTx">
        <pc:chgData name="Carrie-Ann Houlder" userId="5d3fb588-c1d6-4c5f-ba87-165b1945d761" providerId="ADAL" clId="{3B7E2D62-907A-4B65-BF4F-B1D7A8D58795}" dt="2023-04-06T14:54:18.785" v="1094" actId="2696"/>
        <pc:sldMkLst>
          <pc:docMk/>
          <pc:sldMk cId="613246564" sldId="449"/>
        </pc:sldMkLst>
        <pc:spChg chg="add mod">
          <ac:chgData name="Carrie-Ann Houlder" userId="5d3fb588-c1d6-4c5f-ba87-165b1945d761" providerId="ADAL" clId="{3B7E2D62-907A-4B65-BF4F-B1D7A8D58795}" dt="2023-04-06T11:15:50.209" v="273" actId="1076"/>
          <ac:spMkLst>
            <pc:docMk/>
            <pc:sldMk cId="613246564" sldId="449"/>
            <ac:spMk id="4" creationId="{200B9138-7CAA-41D4-34C1-6D818D1D5FAB}"/>
          </ac:spMkLst>
        </pc:spChg>
        <pc:spChg chg="add mod">
          <ac:chgData name="Carrie-Ann Houlder" userId="5d3fb588-c1d6-4c5f-ba87-165b1945d761" providerId="ADAL" clId="{3B7E2D62-907A-4B65-BF4F-B1D7A8D58795}" dt="2023-04-06T11:16:20.830" v="280" actId="207"/>
          <ac:spMkLst>
            <pc:docMk/>
            <pc:sldMk cId="613246564" sldId="449"/>
            <ac:spMk id="6" creationId="{D00F7A8D-77B9-76F5-CD78-52129921254E}"/>
          </ac:spMkLst>
        </pc:spChg>
        <pc:spChg chg="del">
          <ac:chgData name="Carrie-Ann Houlder" userId="5d3fb588-c1d6-4c5f-ba87-165b1945d761" providerId="ADAL" clId="{3B7E2D62-907A-4B65-BF4F-B1D7A8D58795}" dt="2023-04-06T11:15:04.680" v="262" actId="478"/>
          <ac:spMkLst>
            <pc:docMk/>
            <pc:sldMk cId="613246564" sldId="449"/>
            <ac:spMk id="7" creationId="{6C113BE1-460A-A88A-AEB7-9154E8415AB4}"/>
          </ac:spMkLst>
        </pc:spChg>
        <pc:spChg chg="del mod">
          <ac:chgData name="Carrie-Ann Houlder" userId="5d3fb588-c1d6-4c5f-ba87-165b1945d761" providerId="ADAL" clId="{3B7E2D62-907A-4B65-BF4F-B1D7A8D58795}" dt="2023-04-06T11:15:14.499" v="264" actId="478"/>
          <ac:spMkLst>
            <pc:docMk/>
            <pc:sldMk cId="613246564" sldId="449"/>
            <ac:spMk id="9" creationId="{119FB46F-DBF8-143E-A19E-2C8C4A4F6982}"/>
          </ac:spMkLst>
        </pc:spChg>
        <pc:picChg chg="add mod">
          <ac:chgData name="Carrie-Ann Houlder" userId="5d3fb588-c1d6-4c5f-ba87-165b1945d761" providerId="ADAL" clId="{3B7E2D62-907A-4B65-BF4F-B1D7A8D58795}" dt="2023-04-06T11:16:01.656" v="275" actId="14100"/>
          <ac:picMkLst>
            <pc:docMk/>
            <pc:sldMk cId="613246564" sldId="449"/>
            <ac:picMk id="2" creationId="{9DB7493A-7E41-380C-F633-179759EBD0F2}"/>
          </ac:picMkLst>
        </pc:picChg>
        <pc:picChg chg="del">
          <ac:chgData name="Carrie-Ann Houlder" userId="5d3fb588-c1d6-4c5f-ba87-165b1945d761" providerId="ADAL" clId="{3B7E2D62-907A-4B65-BF4F-B1D7A8D58795}" dt="2023-04-06T11:15:02.256" v="261" actId="478"/>
          <ac:picMkLst>
            <pc:docMk/>
            <pc:sldMk cId="613246564" sldId="449"/>
            <ac:picMk id="10" creationId="{A11EE3D7-D752-A4C5-B6F0-D67C60EE251C}"/>
          </ac:picMkLst>
        </pc:picChg>
      </pc:sldChg>
      <pc:sldChg chg="addSp delSp modSp add del mod modNotesTx">
        <pc:chgData name="Carrie-Ann Houlder" userId="5d3fb588-c1d6-4c5f-ba87-165b1945d761" providerId="ADAL" clId="{3B7E2D62-907A-4B65-BF4F-B1D7A8D58795}" dt="2023-04-06T13:01:46.441" v="755" actId="2696"/>
        <pc:sldMkLst>
          <pc:docMk/>
          <pc:sldMk cId="1152383105" sldId="450"/>
        </pc:sldMkLst>
        <pc:spChg chg="add mod">
          <ac:chgData name="Carrie-Ann Houlder" userId="5d3fb588-c1d6-4c5f-ba87-165b1945d761" providerId="ADAL" clId="{3B7E2D62-907A-4B65-BF4F-B1D7A8D58795}" dt="2023-04-06T11:27:09.415" v="344" actId="207"/>
          <ac:spMkLst>
            <pc:docMk/>
            <pc:sldMk cId="1152383105" sldId="450"/>
            <ac:spMk id="3" creationId="{57D2955A-CC4E-6090-1153-775876708F89}"/>
          </ac:spMkLst>
        </pc:spChg>
        <pc:spChg chg="add del">
          <ac:chgData name="Carrie-Ann Houlder" userId="5d3fb588-c1d6-4c5f-ba87-165b1945d761" providerId="ADAL" clId="{3B7E2D62-907A-4B65-BF4F-B1D7A8D58795}" dt="2023-04-06T11:26:55.651" v="341" actId="478"/>
          <ac:spMkLst>
            <pc:docMk/>
            <pc:sldMk cId="1152383105" sldId="450"/>
            <ac:spMk id="5" creationId="{A6B5FEFB-4418-9B29-CBD7-251A360B209D}"/>
          </ac:spMkLst>
        </pc:spChg>
        <pc:spChg chg="del">
          <ac:chgData name="Carrie-Ann Houlder" userId="5d3fb588-c1d6-4c5f-ba87-165b1945d761" providerId="ADAL" clId="{3B7E2D62-907A-4B65-BF4F-B1D7A8D58795}" dt="2023-04-06T11:26:37.196" v="338" actId="478"/>
          <ac:spMkLst>
            <pc:docMk/>
            <pc:sldMk cId="1152383105" sldId="450"/>
            <ac:spMk id="6" creationId="{B68433A8-DA1C-D96F-8486-CB8C27F17B7A}"/>
          </ac:spMkLst>
        </pc:spChg>
        <pc:spChg chg="add mod">
          <ac:chgData name="Carrie-Ann Houlder" userId="5d3fb588-c1d6-4c5f-ba87-165b1945d761" providerId="ADAL" clId="{3B7E2D62-907A-4B65-BF4F-B1D7A8D58795}" dt="2023-04-06T11:27:51.027" v="357" actId="1076"/>
          <ac:spMkLst>
            <pc:docMk/>
            <pc:sldMk cId="1152383105" sldId="450"/>
            <ac:spMk id="9" creationId="{D636549E-CBA9-D961-D0DB-BF7A186778D6}"/>
          </ac:spMkLst>
        </pc:spChg>
        <pc:picChg chg="add mod">
          <ac:chgData name="Carrie-Ann Houlder" userId="5d3fb588-c1d6-4c5f-ba87-165b1945d761" providerId="ADAL" clId="{3B7E2D62-907A-4B65-BF4F-B1D7A8D58795}" dt="2023-04-06T11:28:01.702" v="359" actId="1076"/>
          <ac:picMkLst>
            <pc:docMk/>
            <pc:sldMk cId="1152383105" sldId="450"/>
            <ac:picMk id="7" creationId="{0F1B07D0-44FC-A413-BEA9-FE258C707134}"/>
          </ac:picMkLst>
        </pc:picChg>
      </pc:sldChg>
      <pc:sldChg chg="addSp delSp modSp add del mod modNotesTx">
        <pc:chgData name="Carrie-Ann Houlder" userId="5d3fb588-c1d6-4c5f-ba87-165b1945d761" providerId="ADAL" clId="{3B7E2D62-907A-4B65-BF4F-B1D7A8D58795}" dt="2023-04-06T11:31:47.896" v="399" actId="2696"/>
        <pc:sldMkLst>
          <pc:docMk/>
          <pc:sldMk cId="967578269" sldId="451"/>
        </pc:sldMkLst>
        <pc:spChg chg="del">
          <ac:chgData name="Carrie-Ann Houlder" userId="5d3fb588-c1d6-4c5f-ba87-165b1945d761" providerId="ADAL" clId="{3B7E2D62-907A-4B65-BF4F-B1D7A8D58795}" dt="2023-04-06T11:28:41.767" v="364" actId="478"/>
          <ac:spMkLst>
            <pc:docMk/>
            <pc:sldMk cId="967578269" sldId="451"/>
            <ac:spMk id="3" creationId="{B572B49E-07C4-7D7B-62D0-5A708D2384D3}"/>
          </ac:spMkLst>
        </pc:spChg>
        <pc:spChg chg="add mod">
          <ac:chgData name="Carrie-Ann Houlder" userId="5d3fb588-c1d6-4c5f-ba87-165b1945d761" providerId="ADAL" clId="{3B7E2D62-907A-4B65-BF4F-B1D7A8D58795}" dt="2023-04-06T11:29:05.204" v="369" actId="2711"/>
          <ac:spMkLst>
            <pc:docMk/>
            <pc:sldMk cId="967578269" sldId="451"/>
            <ac:spMk id="6" creationId="{D5D7C2F4-35A5-925F-2C09-3574C69695C4}"/>
          </ac:spMkLst>
        </pc:spChg>
        <pc:spChg chg="add mod">
          <ac:chgData name="Carrie-Ann Houlder" userId="5d3fb588-c1d6-4c5f-ba87-165b1945d761" providerId="ADAL" clId="{3B7E2D62-907A-4B65-BF4F-B1D7A8D58795}" dt="2023-04-06T11:29:21.365" v="374" actId="255"/>
          <ac:spMkLst>
            <pc:docMk/>
            <pc:sldMk cId="967578269" sldId="451"/>
            <ac:spMk id="7" creationId="{C8F5EE09-05AC-B118-B118-3B718B0E6352}"/>
          </ac:spMkLst>
        </pc:spChg>
        <pc:picChg chg="del">
          <ac:chgData name="Carrie-Ann Houlder" userId="5d3fb588-c1d6-4c5f-ba87-165b1945d761" providerId="ADAL" clId="{3B7E2D62-907A-4B65-BF4F-B1D7A8D58795}" dt="2023-04-06T11:28:38.227" v="362" actId="478"/>
          <ac:picMkLst>
            <pc:docMk/>
            <pc:sldMk cId="967578269" sldId="451"/>
            <ac:picMk id="4" creationId="{ABB8EEC6-F69B-C592-AE3E-A2B5186697E7}"/>
          </ac:picMkLst>
        </pc:picChg>
        <pc:picChg chg="del">
          <ac:chgData name="Carrie-Ann Houlder" userId="5d3fb588-c1d6-4c5f-ba87-165b1945d761" providerId="ADAL" clId="{3B7E2D62-907A-4B65-BF4F-B1D7A8D58795}" dt="2023-04-06T11:28:39.454" v="363" actId="478"/>
          <ac:picMkLst>
            <pc:docMk/>
            <pc:sldMk cId="967578269" sldId="451"/>
            <ac:picMk id="5" creationId="{5C5FF269-0BB2-103E-1C2D-036315FE2DEC}"/>
          </ac:picMkLst>
        </pc:picChg>
      </pc:sldChg>
      <pc:sldChg chg="modSp add mod">
        <pc:chgData name="Carrie-Ann Houlder" userId="5d3fb588-c1d6-4c5f-ba87-165b1945d761" providerId="ADAL" clId="{3B7E2D62-907A-4B65-BF4F-B1D7A8D58795}" dt="2023-04-06T11:30:29.278" v="385" actId="1076"/>
        <pc:sldMkLst>
          <pc:docMk/>
          <pc:sldMk cId="1659925832" sldId="452"/>
        </pc:sldMkLst>
        <pc:spChg chg="mod">
          <ac:chgData name="Carrie-Ann Houlder" userId="5d3fb588-c1d6-4c5f-ba87-165b1945d761" providerId="ADAL" clId="{3B7E2D62-907A-4B65-BF4F-B1D7A8D58795}" dt="2023-04-06T11:30:29.278" v="385" actId="1076"/>
          <ac:spMkLst>
            <pc:docMk/>
            <pc:sldMk cId="1659925832" sldId="452"/>
            <ac:spMk id="2" creationId="{2D88712D-2747-EC3F-89C5-016A30AC1D65}"/>
          </ac:spMkLst>
        </pc:spChg>
      </pc:sldChg>
      <pc:sldChg chg="add del">
        <pc:chgData name="Carrie-Ann Houlder" userId="5d3fb588-c1d6-4c5f-ba87-165b1945d761" providerId="ADAL" clId="{3B7E2D62-907A-4B65-BF4F-B1D7A8D58795}" dt="2023-04-06T11:30:03.106" v="377"/>
        <pc:sldMkLst>
          <pc:docMk/>
          <pc:sldMk cId="2304805916" sldId="452"/>
        </pc:sldMkLst>
      </pc:sldChg>
      <pc:sldChg chg="addSp delSp modSp add mod modNotesTx">
        <pc:chgData name="Carrie-Ann Houlder" userId="5d3fb588-c1d6-4c5f-ba87-165b1945d761" providerId="ADAL" clId="{3B7E2D62-907A-4B65-BF4F-B1D7A8D58795}" dt="2023-04-06T11:31:44.062" v="398"/>
        <pc:sldMkLst>
          <pc:docMk/>
          <pc:sldMk cId="946852776" sldId="453"/>
        </pc:sldMkLst>
        <pc:spChg chg="del">
          <ac:chgData name="Carrie-Ann Houlder" userId="5d3fb588-c1d6-4c5f-ba87-165b1945d761" providerId="ADAL" clId="{3B7E2D62-907A-4B65-BF4F-B1D7A8D58795}" dt="2023-04-06T11:31:32.362" v="396" actId="478"/>
          <ac:spMkLst>
            <pc:docMk/>
            <pc:sldMk cId="946852776" sldId="453"/>
            <ac:spMk id="3" creationId="{B572B49E-07C4-7D7B-62D0-5A708D2384D3}"/>
          </ac:spMkLst>
        </pc:spChg>
        <pc:spChg chg="add mod">
          <ac:chgData name="Carrie-Ann Houlder" userId="5d3fb588-c1d6-4c5f-ba87-165b1945d761" providerId="ADAL" clId="{3B7E2D62-907A-4B65-BF4F-B1D7A8D58795}" dt="2023-04-06T11:31:44.062" v="398"/>
          <ac:spMkLst>
            <pc:docMk/>
            <pc:sldMk cId="946852776" sldId="453"/>
            <ac:spMk id="6" creationId="{3FCED1E4-933E-E11E-037B-2AE4A03AC176}"/>
          </ac:spMkLst>
        </pc:spChg>
        <pc:spChg chg="add mod">
          <ac:chgData name="Carrie-Ann Houlder" userId="5d3fb588-c1d6-4c5f-ba87-165b1945d761" providerId="ADAL" clId="{3B7E2D62-907A-4B65-BF4F-B1D7A8D58795}" dt="2023-04-06T11:31:44.062" v="398"/>
          <ac:spMkLst>
            <pc:docMk/>
            <pc:sldMk cId="946852776" sldId="453"/>
            <ac:spMk id="7" creationId="{2A5DE993-41C9-AC6E-BF33-992463582732}"/>
          </ac:spMkLst>
        </pc:spChg>
        <pc:picChg chg="del">
          <ac:chgData name="Carrie-Ann Houlder" userId="5d3fb588-c1d6-4c5f-ba87-165b1945d761" providerId="ADAL" clId="{3B7E2D62-907A-4B65-BF4F-B1D7A8D58795}" dt="2023-04-06T11:31:28.762" v="394" actId="478"/>
          <ac:picMkLst>
            <pc:docMk/>
            <pc:sldMk cId="946852776" sldId="453"/>
            <ac:picMk id="4" creationId="{ABB8EEC6-F69B-C592-AE3E-A2B5186697E7}"/>
          </ac:picMkLst>
        </pc:picChg>
        <pc:picChg chg="del">
          <ac:chgData name="Carrie-Ann Houlder" userId="5d3fb588-c1d6-4c5f-ba87-165b1945d761" providerId="ADAL" clId="{3B7E2D62-907A-4B65-BF4F-B1D7A8D58795}" dt="2023-04-06T11:31:29.966" v="395" actId="478"/>
          <ac:picMkLst>
            <pc:docMk/>
            <pc:sldMk cId="946852776" sldId="453"/>
            <ac:picMk id="5" creationId="{5C5FF269-0BB2-103E-1C2D-036315FE2DEC}"/>
          </ac:picMkLst>
        </pc:picChg>
      </pc:sldChg>
      <pc:sldChg chg="add del">
        <pc:chgData name="Carrie-Ann Houlder" userId="5d3fb588-c1d6-4c5f-ba87-165b1945d761" providerId="ADAL" clId="{3B7E2D62-907A-4B65-BF4F-B1D7A8D58795}" dt="2023-04-06T11:31:26.806" v="392"/>
        <pc:sldMkLst>
          <pc:docMk/>
          <pc:sldMk cId="1155668983" sldId="453"/>
        </pc:sldMkLst>
      </pc:sldChg>
      <pc:sldChg chg="delSp add del mod">
        <pc:chgData name="Carrie-Ann Houlder" userId="5d3fb588-c1d6-4c5f-ba87-165b1945d761" providerId="ADAL" clId="{3B7E2D62-907A-4B65-BF4F-B1D7A8D58795}" dt="2023-04-06T11:31:02.640" v="390" actId="47"/>
        <pc:sldMkLst>
          <pc:docMk/>
          <pc:sldMk cId="2826595984" sldId="453"/>
        </pc:sldMkLst>
        <pc:spChg chg="del">
          <ac:chgData name="Carrie-Ann Houlder" userId="5d3fb588-c1d6-4c5f-ba87-165b1945d761" providerId="ADAL" clId="{3B7E2D62-907A-4B65-BF4F-B1D7A8D58795}" dt="2023-04-06T11:30:56.161" v="388" actId="478"/>
          <ac:spMkLst>
            <pc:docMk/>
            <pc:sldMk cId="2826595984" sldId="453"/>
            <ac:spMk id="6" creationId="{D5D7C2F4-35A5-925F-2C09-3574C69695C4}"/>
          </ac:spMkLst>
        </pc:spChg>
        <pc:spChg chg="del">
          <ac:chgData name="Carrie-Ann Houlder" userId="5d3fb588-c1d6-4c5f-ba87-165b1945d761" providerId="ADAL" clId="{3B7E2D62-907A-4B65-BF4F-B1D7A8D58795}" dt="2023-04-06T11:30:57.826" v="389" actId="478"/>
          <ac:spMkLst>
            <pc:docMk/>
            <pc:sldMk cId="2826595984" sldId="453"/>
            <ac:spMk id="7" creationId="{C8F5EE09-05AC-B118-B118-3B718B0E6352}"/>
          </ac:spMkLst>
        </pc:spChg>
      </pc:sldChg>
      <pc:sldChg chg="addSp delSp modSp add mod modNotesTx">
        <pc:chgData name="Carrie-Ann Houlder" userId="5d3fb588-c1d6-4c5f-ba87-165b1945d761" providerId="ADAL" clId="{3B7E2D62-907A-4B65-BF4F-B1D7A8D58795}" dt="2023-04-06T11:36:00.541" v="455" actId="1076"/>
        <pc:sldMkLst>
          <pc:docMk/>
          <pc:sldMk cId="2009973476" sldId="454"/>
        </pc:sldMkLst>
        <pc:spChg chg="del">
          <ac:chgData name="Carrie-Ann Houlder" userId="5d3fb588-c1d6-4c5f-ba87-165b1945d761" providerId="ADAL" clId="{3B7E2D62-907A-4B65-BF4F-B1D7A8D58795}" dt="2023-04-06T11:33:19.251" v="418" actId="478"/>
          <ac:spMkLst>
            <pc:docMk/>
            <pc:sldMk cId="2009973476" sldId="454"/>
            <ac:spMk id="3" creationId="{B572B49E-07C4-7D7B-62D0-5A708D2384D3}"/>
          </ac:spMkLst>
        </pc:spChg>
        <pc:spChg chg="add mod">
          <ac:chgData name="Carrie-Ann Houlder" userId="5d3fb588-c1d6-4c5f-ba87-165b1945d761" providerId="ADAL" clId="{3B7E2D62-907A-4B65-BF4F-B1D7A8D58795}" dt="2023-04-06T11:33:56.340" v="425" actId="255"/>
          <ac:spMkLst>
            <pc:docMk/>
            <pc:sldMk cId="2009973476" sldId="454"/>
            <ac:spMk id="6" creationId="{E0D286DC-D721-736D-6F75-C2446DD8A209}"/>
          </ac:spMkLst>
        </pc:spChg>
        <pc:spChg chg="add mod">
          <ac:chgData name="Carrie-Ann Houlder" userId="5d3fb588-c1d6-4c5f-ba87-165b1945d761" providerId="ADAL" clId="{3B7E2D62-907A-4B65-BF4F-B1D7A8D58795}" dt="2023-04-06T11:34:07.475" v="428" actId="255"/>
          <ac:spMkLst>
            <pc:docMk/>
            <pc:sldMk cId="2009973476" sldId="454"/>
            <ac:spMk id="7" creationId="{8CEA918D-59CA-FEB5-CFEC-FB065B5C8791}"/>
          </ac:spMkLst>
        </pc:spChg>
        <pc:spChg chg="add mod">
          <ac:chgData name="Carrie-Ann Houlder" userId="5d3fb588-c1d6-4c5f-ba87-165b1945d761" providerId="ADAL" clId="{3B7E2D62-907A-4B65-BF4F-B1D7A8D58795}" dt="2023-04-06T11:35:46.145" v="453" actId="2711"/>
          <ac:spMkLst>
            <pc:docMk/>
            <pc:sldMk cId="2009973476" sldId="454"/>
            <ac:spMk id="12" creationId="{DE75C100-59C7-3654-B2BF-C4EF15FB3860}"/>
          </ac:spMkLst>
        </pc:spChg>
        <pc:spChg chg="add mod">
          <ac:chgData name="Carrie-Ann Houlder" userId="5d3fb588-c1d6-4c5f-ba87-165b1945d761" providerId="ADAL" clId="{3B7E2D62-907A-4B65-BF4F-B1D7A8D58795}" dt="2023-04-06T11:36:00.541" v="455" actId="1076"/>
          <ac:spMkLst>
            <pc:docMk/>
            <pc:sldMk cId="2009973476" sldId="454"/>
            <ac:spMk id="14" creationId="{40CE3F1D-2BC7-7909-A122-12DDA99A3E74}"/>
          </ac:spMkLst>
        </pc:spChg>
        <pc:picChg chg="del">
          <ac:chgData name="Carrie-Ann Houlder" userId="5d3fb588-c1d6-4c5f-ba87-165b1945d761" providerId="ADAL" clId="{3B7E2D62-907A-4B65-BF4F-B1D7A8D58795}" dt="2023-04-06T11:33:15.720" v="416" actId="478"/>
          <ac:picMkLst>
            <pc:docMk/>
            <pc:sldMk cId="2009973476" sldId="454"/>
            <ac:picMk id="4" creationId="{ABB8EEC6-F69B-C592-AE3E-A2B5186697E7}"/>
          </ac:picMkLst>
        </pc:picChg>
        <pc:picChg chg="del">
          <ac:chgData name="Carrie-Ann Houlder" userId="5d3fb588-c1d6-4c5f-ba87-165b1945d761" providerId="ADAL" clId="{3B7E2D62-907A-4B65-BF4F-B1D7A8D58795}" dt="2023-04-06T11:33:16.870" v="417" actId="478"/>
          <ac:picMkLst>
            <pc:docMk/>
            <pc:sldMk cId="2009973476" sldId="454"/>
            <ac:picMk id="5" creationId="{5C5FF269-0BB2-103E-1C2D-036315FE2DEC}"/>
          </ac:picMkLst>
        </pc:picChg>
        <pc:picChg chg="add mod">
          <ac:chgData name="Carrie-Ann Houlder" userId="5d3fb588-c1d6-4c5f-ba87-165b1945d761" providerId="ADAL" clId="{3B7E2D62-907A-4B65-BF4F-B1D7A8D58795}" dt="2023-04-06T11:34:25.244" v="434" actId="14100"/>
          <ac:picMkLst>
            <pc:docMk/>
            <pc:sldMk cId="2009973476" sldId="454"/>
            <ac:picMk id="8" creationId="{4C6E81AE-3E9C-CEB8-0BBD-5E3C2FB1A59C}"/>
          </ac:picMkLst>
        </pc:picChg>
        <pc:picChg chg="add del mod">
          <ac:chgData name="Carrie-Ann Houlder" userId="5d3fb588-c1d6-4c5f-ba87-165b1945d761" providerId="ADAL" clId="{3B7E2D62-907A-4B65-BF4F-B1D7A8D58795}" dt="2023-04-06T11:34:22.177" v="433" actId="478"/>
          <ac:picMkLst>
            <pc:docMk/>
            <pc:sldMk cId="2009973476" sldId="454"/>
            <ac:picMk id="9" creationId="{EFAB0081-EC79-36F4-02DB-39B7BBDA6558}"/>
          </ac:picMkLst>
        </pc:picChg>
        <pc:picChg chg="add mod">
          <ac:chgData name="Carrie-Ann Houlder" userId="5d3fb588-c1d6-4c5f-ba87-165b1945d761" providerId="ADAL" clId="{3B7E2D62-907A-4B65-BF4F-B1D7A8D58795}" dt="2023-04-06T11:34:32.362" v="436" actId="1076"/>
          <ac:picMkLst>
            <pc:docMk/>
            <pc:sldMk cId="2009973476" sldId="454"/>
            <ac:picMk id="10" creationId="{269D0C0E-1AD4-CD3C-41B7-9733DC1CA0E1}"/>
          </ac:picMkLst>
        </pc:picChg>
      </pc:sldChg>
      <pc:sldChg chg="add del">
        <pc:chgData name="Carrie-Ann Houlder" userId="5d3fb588-c1d6-4c5f-ba87-165b1945d761" providerId="ADAL" clId="{3B7E2D62-907A-4B65-BF4F-B1D7A8D58795}" dt="2023-04-06T11:33:14.082" v="414"/>
        <pc:sldMkLst>
          <pc:docMk/>
          <pc:sldMk cId="3368075688" sldId="454"/>
        </pc:sldMkLst>
      </pc:sldChg>
      <pc:sldChg chg="addSp delSp modSp add del mod modNotesTx">
        <pc:chgData name="Carrie-Ann Houlder" userId="5d3fb588-c1d6-4c5f-ba87-165b1945d761" providerId="ADAL" clId="{3B7E2D62-907A-4B65-BF4F-B1D7A8D58795}" dt="2023-04-06T11:33:02.057" v="412" actId="2696"/>
        <pc:sldMkLst>
          <pc:docMk/>
          <pc:sldMk cId="3649190356" sldId="454"/>
        </pc:sldMkLst>
        <pc:spChg chg="del">
          <ac:chgData name="Carrie-Ann Houlder" userId="5d3fb588-c1d6-4c5f-ba87-165b1945d761" providerId="ADAL" clId="{3B7E2D62-907A-4B65-BF4F-B1D7A8D58795}" dt="2023-04-06T11:31:59.121" v="402" actId="478"/>
          <ac:spMkLst>
            <pc:docMk/>
            <pc:sldMk cId="3649190356" sldId="454"/>
            <ac:spMk id="6" creationId="{3FCED1E4-933E-E11E-037B-2AE4A03AC176}"/>
          </ac:spMkLst>
        </pc:spChg>
        <pc:spChg chg="del">
          <ac:chgData name="Carrie-Ann Houlder" userId="5d3fb588-c1d6-4c5f-ba87-165b1945d761" providerId="ADAL" clId="{3B7E2D62-907A-4B65-BF4F-B1D7A8D58795}" dt="2023-04-06T11:32:01.757" v="403" actId="478"/>
          <ac:spMkLst>
            <pc:docMk/>
            <pc:sldMk cId="3649190356" sldId="454"/>
            <ac:spMk id="7" creationId="{2A5DE993-41C9-AC6E-BF33-992463582732}"/>
          </ac:spMkLst>
        </pc:spChg>
        <pc:picChg chg="add del mod modCrop">
          <ac:chgData name="Carrie-Ann Houlder" userId="5d3fb588-c1d6-4c5f-ba87-165b1945d761" providerId="ADAL" clId="{3B7E2D62-907A-4B65-BF4F-B1D7A8D58795}" dt="2023-04-06T11:32:58.199" v="411" actId="478"/>
          <ac:picMkLst>
            <pc:docMk/>
            <pc:sldMk cId="3649190356" sldId="454"/>
            <ac:picMk id="4" creationId="{DE1CEC41-8D33-405B-4FA1-89DB5DBA19C8}"/>
          </ac:picMkLst>
        </pc:picChg>
      </pc:sldChg>
      <pc:sldChg chg="add del">
        <pc:chgData name="Carrie-Ann Houlder" userId="5d3fb588-c1d6-4c5f-ba87-165b1945d761" providerId="ADAL" clId="{3B7E2D62-907A-4B65-BF4F-B1D7A8D58795}" dt="2023-04-06T11:37:18.491" v="472" actId="2696"/>
        <pc:sldMkLst>
          <pc:docMk/>
          <pc:sldMk cId="301701188" sldId="455"/>
        </pc:sldMkLst>
      </pc:sldChg>
      <pc:sldChg chg="add del">
        <pc:chgData name="Carrie-Ann Houlder" userId="5d3fb588-c1d6-4c5f-ba87-165b1945d761" providerId="ADAL" clId="{3B7E2D62-907A-4B65-BF4F-B1D7A8D58795}" dt="2023-04-06T11:36:32.430" v="458"/>
        <pc:sldMkLst>
          <pc:docMk/>
          <pc:sldMk cId="3208995169" sldId="455"/>
        </pc:sldMkLst>
      </pc:sldChg>
      <pc:sldChg chg="add del">
        <pc:chgData name="Carrie-Ann Houlder" userId="5d3fb588-c1d6-4c5f-ba87-165b1945d761" providerId="ADAL" clId="{3B7E2D62-907A-4B65-BF4F-B1D7A8D58795}" dt="2023-04-06T11:36:41.931" v="461"/>
        <pc:sldMkLst>
          <pc:docMk/>
          <pc:sldMk cId="2135661965" sldId="456"/>
        </pc:sldMkLst>
      </pc:sldChg>
      <pc:sldChg chg="addSp delSp modSp add mod modNotesTx">
        <pc:chgData name="Carrie-Ann Houlder" userId="5d3fb588-c1d6-4c5f-ba87-165b1945d761" providerId="ADAL" clId="{3B7E2D62-907A-4B65-BF4F-B1D7A8D58795}" dt="2023-04-06T11:38:42.458" v="491" actId="732"/>
        <pc:sldMkLst>
          <pc:docMk/>
          <pc:sldMk cId="2908645860" sldId="456"/>
        </pc:sldMkLst>
        <pc:spChg chg="del">
          <ac:chgData name="Carrie-Ann Houlder" userId="5d3fb588-c1d6-4c5f-ba87-165b1945d761" providerId="ADAL" clId="{3B7E2D62-907A-4B65-BF4F-B1D7A8D58795}" dt="2023-04-06T11:37:01.297" v="470" actId="478"/>
          <ac:spMkLst>
            <pc:docMk/>
            <pc:sldMk cId="2908645860" sldId="456"/>
            <ac:spMk id="6" creationId="{E0D286DC-D721-736D-6F75-C2446DD8A209}"/>
          </ac:spMkLst>
        </pc:spChg>
        <pc:spChg chg="del">
          <ac:chgData name="Carrie-Ann Houlder" userId="5d3fb588-c1d6-4c5f-ba87-165b1945d761" providerId="ADAL" clId="{3B7E2D62-907A-4B65-BF4F-B1D7A8D58795}" dt="2023-04-06T11:36:59.424" v="469" actId="478"/>
          <ac:spMkLst>
            <pc:docMk/>
            <pc:sldMk cId="2908645860" sldId="456"/>
            <ac:spMk id="7" creationId="{8CEA918D-59CA-FEB5-CFEC-FB065B5C8791}"/>
          </ac:spMkLst>
        </pc:spChg>
        <pc:spChg chg="add mod">
          <ac:chgData name="Carrie-Ann Houlder" userId="5d3fb588-c1d6-4c5f-ba87-165b1945d761" providerId="ADAL" clId="{3B7E2D62-907A-4B65-BF4F-B1D7A8D58795}" dt="2023-04-06T11:38:22.758" v="488" actId="1076"/>
          <ac:spMkLst>
            <pc:docMk/>
            <pc:sldMk cId="2908645860" sldId="456"/>
            <ac:spMk id="9" creationId="{F349D88A-3661-8A85-6ABB-BC31006B1C42}"/>
          </ac:spMkLst>
        </pc:spChg>
        <pc:spChg chg="del mod">
          <ac:chgData name="Carrie-Ann Houlder" userId="5d3fb588-c1d6-4c5f-ba87-165b1945d761" providerId="ADAL" clId="{3B7E2D62-907A-4B65-BF4F-B1D7A8D58795}" dt="2023-04-06T11:36:52.673" v="466" actId="478"/>
          <ac:spMkLst>
            <pc:docMk/>
            <pc:sldMk cId="2908645860" sldId="456"/>
            <ac:spMk id="12" creationId="{DE75C100-59C7-3654-B2BF-C4EF15FB3860}"/>
          </ac:spMkLst>
        </pc:spChg>
        <pc:spChg chg="del">
          <ac:chgData name="Carrie-Ann Houlder" userId="5d3fb588-c1d6-4c5f-ba87-165b1945d761" providerId="ADAL" clId="{3B7E2D62-907A-4B65-BF4F-B1D7A8D58795}" dt="2023-04-06T11:36:55.563" v="467" actId="478"/>
          <ac:spMkLst>
            <pc:docMk/>
            <pc:sldMk cId="2908645860" sldId="456"/>
            <ac:spMk id="14" creationId="{40CE3F1D-2BC7-7909-A122-12DDA99A3E74}"/>
          </ac:spMkLst>
        </pc:spChg>
        <pc:picChg chg="add mod modCrop">
          <ac:chgData name="Carrie-Ann Houlder" userId="5d3fb588-c1d6-4c5f-ba87-165b1945d761" providerId="ADAL" clId="{3B7E2D62-907A-4B65-BF4F-B1D7A8D58795}" dt="2023-04-06T11:38:42.458" v="491" actId="732"/>
          <ac:picMkLst>
            <pc:docMk/>
            <pc:sldMk cId="2908645860" sldId="456"/>
            <ac:picMk id="4" creationId="{80DF4F0F-A85B-7546-6766-F23775CB3B06}"/>
          </ac:picMkLst>
        </pc:picChg>
        <pc:picChg chg="del">
          <ac:chgData name="Carrie-Ann Houlder" userId="5d3fb588-c1d6-4c5f-ba87-165b1945d761" providerId="ADAL" clId="{3B7E2D62-907A-4B65-BF4F-B1D7A8D58795}" dt="2023-04-06T11:36:49.671" v="464" actId="478"/>
          <ac:picMkLst>
            <pc:docMk/>
            <pc:sldMk cId="2908645860" sldId="456"/>
            <ac:picMk id="8" creationId="{4C6E81AE-3E9C-CEB8-0BBD-5E3C2FB1A59C}"/>
          </ac:picMkLst>
        </pc:picChg>
        <pc:picChg chg="del">
          <ac:chgData name="Carrie-Ann Houlder" userId="5d3fb588-c1d6-4c5f-ba87-165b1945d761" providerId="ADAL" clId="{3B7E2D62-907A-4B65-BF4F-B1D7A8D58795}" dt="2023-04-06T11:36:56.803" v="468" actId="478"/>
          <ac:picMkLst>
            <pc:docMk/>
            <pc:sldMk cId="2908645860" sldId="456"/>
            <ac:picMk id="10" creationId="{269D0C0E-1AD4-CD3C-41B7-9733DC1CA0E1}"/>
          </ac:picMkLst>
        </pc:picChg>
      </pc:sldChg>
      <pc:sldChg chg="addSp delSp modSp add del mod modNotesTx">
        <pc:chgData name="Carrie-Ann Houlder" userId="5d3fb588-c1d6-4c5f-ba87-165b1945d761" providerId="ADAL" clId="{3B7E2D62-907A-4B65-BF4F-B1D7A8D58795}" dt="2023-04-06T11:53:44.732" v="697" actId="2696"/>
        <pc:sldMkLst>
          <pc:docMk/>
          <pc:sldMk cId="2258883463" sldId="457"/>
        </pc:sldMkLst>
        <pc:spChg chg="add mod">
          <ac:chgData name="Carrie-Ann Houlder" userId="5d3fb588-c1d6-4c5f-ba87-165b1945d761" providerId="ADAL" clId="{3B7E2D62-907A-4B65-BF4F-B1D7A8D58795}" dt="2023-04-06T11:40:58.696" v="506" actId="1076"/>
          <ac:spMkLst>
            <pc:docMk/>
            <pc:sldMk cId="2258883463" sldId="457"/>
            <ac:spMk id="4" creationId="{E2BF60EB-5341-696E-53C8-D066BC684E11}"/>
          </ac:spMkLst>
        </pc:spChg>
        <pc:spChg chg="del">
          <ac:chgData name="Carrie-Ann Houlder" userId="5d3fb588-c1d6-4c5f-ba87-165b1945d761" providerId="ADAL" clId="{3B7E2D62-907A-4B65-BF4F-B1D7A8D58795}" dt="2023-04-06T11:40:12.625" v="495" actId="478"/>
          <ac:spMkLst>
            <pc:docMk/>
            <pc:sldMk cId="2258883463" sldId="457"/>
            <ac:spMk id="6" creationId="{E0D286DC-D721-736D-6F75-C2446DD8A209}"/>
          </ac:spMkLst>
        </pc:spChg>
        <pc:spChg chg="del">
          <ac:chgData name="Carrie-Ann Houlder" userId="5d3fb588-c1d6-4c5f-ba87-165b1945d761" providerId="ADAL" clId="{3B7E2D62-907A-4B65-BF4F-B1D7A8D58795}" dt="2023-04-06T11:40:14.536" v="496" actId="478"/>
          <ac:spMkLst>
            <pc:docMk/>
            <pc:sldMk cId="2258883463" sldId="457"/>
            <ac:spMk id="7" creationId="{8CEA918D-59CA-FEB5-CFEC-FB065B5C8791}"/>
          </ac:spMkLst>
        </pc:spChg>
        <pc:spChg chg="del">
          <ac:chgData name="Carrie-Ann Houlder" userId="5d3fb588-c1d6-4c5f-ba87-165b1945d761" providerId="ADAL" clId="{3B7E2D62-907A-4B65-BF4F-B1D7A8D58795}" dt="2023-04-06T11:40:16.664" v="497" actId="478"/>
          <ac:spMkLst>
            <pc:docMk/>
            <pc:sldMk cId="2258883463" sldId="457"/>
            <ac:spMk id="12" creationId="{DE75C100-59C7-3654-B2BF-C4EF15FB3860}"/>
          </ac:spMkLst>
        </pc:spChg>
        <pc:spChg chg="del">
          <ac:chgData name="Carrie-Ann Houlder" userId="5d3fb588-c1d6-4c5f-ba87-165b1945d761" providerId="ADAL" clId="{3B7E2D62-907A-4B65-BF4F-B1D7A8D58795}" dt="2023-04-06T11:40:20.921" v="498" actId="478"/>
          <ac:spMkLst>
            <pc:docMk/>
            <pc:sldMk cId="2258883463" sldId="457"/>
            <ac:spMk id="14" creationId="{40CE3F1D-2BC7-7909-A122-12DDA99A3E74}"/>
          </ac:spMkLst>
        </pc:spChg>
        <pc:spChg chg="add mod">
          <ac:chgData name="Carrie-Ann Houlder" userId="5d3fb588-c1d6-4c5f-ba87-165b1945d761" providerId="ADAL" clId="{3B7E2D62-907A-4B65-BF4F-B1D7A8D58795}" dt="2023-04-06T11:42:56.085" v="549" actId="1076"/>
          <ac:spMkLst>
            <pc:docMk/>
            <pc:sldMk cId="2258883463" sldId="457"/>
            <ac:spMk id="20" creationId="{608D68A0-EBCD-12ED-9790-CC8C31877368}"/>
          </ac:spMkLst>
        </pc:spChg>
        <pc:spChg chg="add mod">
          <ac:chgData name="Carrie-Ann Houlder" userId="5d3fb588-c1d6-4c5f-ba87-165b1945d761" providerId="ADAL" clId="{3B7E2D62-907A-4B65-BF4F-B1D7A8D58795}" dt="2023-04-06T11:43:22.182" v="555" actId="1076"/>
          <ac:spMkLst>
            <pc:docMk/>
            <pc:sldMk cId="2258883463" sldId="457"/>
            <ac:spMk id="22" creationId="{4F71190F-4399-2F46-4536-37EF7EF80A20}"/>
          </ac:spMkLst>
        </pc:spChg>
        <pc:spChg chg="add mod">
          <ac:chgData name="Carrie-Ann Houlder" userId="5d3fb588-c1d6-4c5f-ba87-165b1945d761" providerId="ADAL" clId="{3B7E2D62-907A-4B65-BF4F-B1D7A8D58795}" dt="2023-04-06T11:43:46.011" v="562" actId="1076"/>
          <ac:spMkLst>
            <pc:docMk/>
            <pc:sldMk cId="2258883463" sldId="457"/>
            <ac:spMk id="24" creationId="{41348821-6532-95F6-FBB8-3C8E41BA2FD4}"/>
          </ac:spMkLst>
        </pc:spChg>
        <pc:spChg chg="add mod">
          <ac:chgData name="Carrie-Ann Houlder" userId="5d3fb588-c1d6-4c5f-ba87-165b1945d761" providerId="ADAL" clId="{3B7E2D62-907A-4B65-BF4F-B1D7A8D58795}" dt="2023-04-06T11:44:16.525" v="569" actId="1076"/>
          <ac:spMkLst>
            <pc:docMk/>
            <pc:sldMk cId="2258883463" sldId="457"/>
            <ac:spMk id="26" creationId="{96C04327-3456-1368-0EF5-9612E5A08E49}"/>
          </ac:spMkLst>
        </pc:spChg>
        <pc:spChg chg="add mod">
          <ac:chgData name="Carrie-Ann Houlder" userId="5d3fb588-c1d6-4c5f-ba87-165b1945d761" providerId="ADAL" clId="{3B7E2D62-907A-4B65-BF4F-B1D7A8D58795}" dt="2023-04-06T11:44:43.975" v="576" actId="1076"/>
          <ac:spMkLst>
            <pc:docMk/>
            <pc:sldMk cId="2258883463" sldId="457"/>
            <ac:spMk id="28" creationId="{FE495EBC-868A-A1DB-7967-87FB925C2E21}"/>
          </ac:spMkLst>
        </pc:spChg>
        <pc:spChg chg="add mod">
          <ac:chgData name="Carrie-Ann Houlder" userId="5d3fb588-c1d6-4c5f-ba87-165b1945d761" providerId="ADAL" clId="{3B7E2D62-907A-4B65-BF4F-B1D7A8D58795}" dt="2023-04-06T11:46:44.722" v="593" actId="207"/>
          <ac:spMkLst>
            <pc:docMk/>
            <pc:sldMk cId="2258883463" sldId="457"/>
            <ac:spMk id="32" creationId="{40C01381-EB89-FE92-F8ED-D4605103BE47}"/>
          </ac:spMkLst>
        </pc:spChg>
        <pc:spChg chg="add mod">
          <ac:chgData name="Carrie-Ann Houlder" userId="5d3fb588-c1d6-4c5f-ba87-165b1945d761" providerId="ADAL" clId="{3B7E2D62-907A-4B65-BF4F-B1D7A8D58795}" dt="2023-04-06T11:48:31.671" v="629" actId="1076"/>
          <ac:spMkLst>
            <pc:docMk/>
            <pc:sldMk cId="2258883463" sldId="457"/>
            <ac:spMk id="38" creationId="{6C489074-2432-026C-E60A-A4E40A70298D}"/>
          </ac:spMkLst>
        </pc:spChg>
        <pc:spChg chg="add mod">
          <ac:chgData name="Carrie-Ann Houlder" userId="5d3fb588-c1d6-4c5f-ba87-165b1945d761" providerId="ADAL" clId="{3B7E2D62-907A-4B65-BF4F-B1D7A8D58795}" dt="2023-04-06T11:49:09.451" v="638" actId="1076"/>
          <ac:spMkLst>
            <pc:docMk/>
            <pc:sldMk cId="2258883463" sldId="457"/>
            <ac:spMk id="39" creationId="{C549BE4A-62C1-ADAB-4D3F-B6F343EE7F31}"/>
          </ac:spMkLst>
        </pc:spChg>
        <pc:spChg chg="add mod">
          <ac:chgData name="Carrie-Ann Houlder" userId="5d3fb588-c1d6-4c5f-ba87-165b1945d761" providerId="ADAL" clId="{3B7E2D62-907A-4B65-BF4F-B1D7A8D58795}" dt="2023-04-06T11:49:36.843" v="646" actId="113"/>
          <ac:spMkLst>
            <pc:docMk/>
            <pc:sldMk cId="2258883463" sldId="457"/>
            <ac:spMk id="41" creationId="{C9D3D195-7DE7-C379-B130-4498EA0B1ECA}"/>
          </ac:spMkLst>
        </pc:spChg>
        <pc:spChg chg="add mod">
          <ac:chgData name="Carrie-Ann Houlder" userId="5d3fb588-c1d6-4c5f-ba87-165b1945d761" providerId="ADAL" clId="{3B7E2D62-907A-4B65-BF4F-B1D7A8D58795}" dt="2023-04-06T11:50:01.975" v="654" actId="2711"/>
          <ac:spMkLst>
            <pc:docMk/>
            <pc:sldMk cId="2258883463" sldId="457"/>
            <ac:spMk id="43" creationId="{C415DD76-5DB3-62F6-8BF4-8D86A2401481}"/>
          </ac:spMkLst>
        </pc:spChg>
        <pc:picChg chg="add del mod">
          <ac:chgData name="Carrie-Ann Houlder" userId="5d3fb588-c1d6-4c5f-ba87-165b1945d761" providerId="ADAL" clId="{3B7E2D62-907A-4B65-BF4F-B1D7A8D58795}" dt="2023-04-06T11:41:32.856" v="525" actId="478"/>
          <ac:picMkLst>
            <pc:docMk/>
            <pc:sldMk cId="2258883463" sldId="457"/>
            <ac:picMk id="5" creationId="{EDA17C3D-CFE9-69A2-64ED-538599027675}"/>
          </ac:picMkLst>
        </pc:picChg>
        <pc:picChg chg="del mod">
          <ac:chgData name="Carrie-Ann Houlder" userId="5d3fb588-c1d6-4c5f-ba87-165b1945d761" providerId="ADAL" clId="{3B7E2D62-907A-4B65-BF4F-B1D7A8D58795}" dt="2023-04-06T11:41:31.554" v="524" actId="478"/>
          <ac:picMkLst>
            <pc:docMk/>
            <pc:sldMk cId="2258883463" sldId="457"/>
            <ac:picMk id="8" creationId="{4C6E81AE-3E9C-CEB8-0BBD-5E3C2FB1A59C}"/>
          </ac:picMkLst>
        </pc:picChg>
        <pc:picChg chg="add del mod">
          <ac:chgData name="Carrie-Ann Houlder" userId="5d3fb588-c1d6-4c5f-ba87-165b1945d761" providerId="ADAL" clId="{3B7E2D62-907A-4B65-BF4F-B1D7A8D58795}" dt="2023-04-06T11:41:34.480" v="526" actId="478"/>
          <ac:picMkLst>
            <pc:docMk/>
            <pc:sldMk cId="2258883463" sldId="457"/>
            <ac:picMk id="9" creationId="{F6A650AA-2045-477A-768F-D0DB2985BFA1}"/>
          </ac:picMkLst>
        </pc:picChg>
        <pc:picChg chg="del">
          <ac:chgData name="Carrie-Ann Houlder" userId="5d3fb588-c1d6-4c5f-ba87-165b1945d761" providerId="ADAL" clId="{3B7E2D62-907A-4B65-BF4F-B1D7A8D58795}" dt="2023-04-06T11:41:04.865" v="509" actId="478"/>
          <ac:picMkLst>
            <pc:docMk/>
            <pc:sldMk cId="2258883463" sldId="457"/>
            <ac:picMk id="10" creationId="{269D0C0E-1AD4-CD3C-41B7-9733DC1CA0E1}"/>
          </ac:picMkLst>
        </pc:picChg>
        <pc:picChg chg="add del mod">
          <ac:chgData name="Carrie-Ann Houlder" userId="5d3fb588-c1d6-4c5f-ba87-165b1945d761" providerId="ADAL" clId="{3B7E2D62-907A-4B65-BF4F-B1D7A8D58795}" dt="2023-04-06T11:41:35.830" v="527" actId="478"/>
          <ac:picMkLst>
            <pc:docMk/>
            <pc:sldMk cId="2258883463" sldId="457"/>
            <ac:picMk id="11" creationId="{A128512E-5C95-FD80-0CBA-D1547652CEBC}"/>
          </ac:picMkLst>
        </pc:picChg>
        <pc:picChg chg="add mod">
          <ac:chgData name="Carrie-Ann Houlder" userId="5d3fb588-c1d6-4c5f-ba87-165b1945d761" providerId="ADAL" clId="{3B7E2D62-907A-4B65-BF4F-B1D7A8D58795}" dt="2023-04-06T11:41:58.122" v="538" actId="1076"/>
          <ac:picMkLst>
            <pc:docMk/>
            <pc:sldMk cId="2258883463" sldId="457"/>
            <ac:picMk id="13" creationId="{C9D019CE-FE4E-16E6-C1D5-C5268D69CE6A}"/>
          </ac:picMkLst>
        </pc:picChg>
        <pc:picChg chg="add mod">
          <ac:chgData name="Carrie-Ann Houlder" userId="5d3fb588-c1d6-4c5f-ba87-165b1945d761" providerId="ADAL" clId="{3B7E2D62-907A-4B65-BF4F-B1D7A8D58795}" dt="2023-04-06T11:41:56.597" v="537" actId="1076"/>
          <ac:picMkLst>
            <pc:docMk/>
            <pc:sldMk cId="2258883463" sldId="457"/>
            <ac:picMk id="15" creationId="{C5693938-E034-2671-A7A1-057AC357921F}"/>
          </ac:picMkLst>
        </pc:picChg>
        <pc:picChg chg="add mod">
          <ac:chgData name="Carrie-Ann Houlder" userId="5d3fb588-c1d6-4c5f-ba87-165b1945d761" providerId="ADAL" clId="{3B7E2D62-907A-4B65-BF4F-B1D7A8D58795}" dt="2023-04-06T11:41:54.324" v="536" actId="1076"/>
          <ac:picMkLst>
            <pc:docMk/>
            <pc:sldMk cId="2258883463" sldId="457"/>
            <ac:picMk id="16" creationId="{80B25541-28D6-8D3E-B25E-13001497B0C3}"/>
          </ac:picMkLst>
        </pc:picChg>
        <pc:picChg chg="add mod">
          <ac:chgData name="Carrie-Ann Houlder" userId="5d3fb588-c1d6-4c5f-ba87-165b1945d761" providerId="ADAL" clId="{3B7E2D62-907A-4B65-BF4F-B1D7A8D58795}" dt="2023-04-06T11:41:52.197" v="535" actId="1076"/>
          <ac:picMkLst>
            <pc:docMk/>
            <pc:sldMk cId="2258883463" sldId="457"/>
            <ac:picMk id="17" creationId="{DCF90326-39F2-86C5-DFC1-52D30791F1A3}"/>
          </ac:picMkLst>
        </pc:picChg>
        <pc:picChg chg="add mod">
          <ac:chgData name="Carrie-Ann Houlder" userId="5d3fb588-c1d6-4c5f-ba87-165b1945d761" providerId="ADAL" clId="{3B7E2D62-907A-4B65-BF4F-B1D7A8D58795}" dt="2023-04-06T11:41:49.737" v="534" actId="1076"/>
          <ac:picMkLst>
            <pc:docMk/>
            <pc:sldMk cId="2258883463" sldId="457"/>
            <ac:picMk id="18" creationId="{499F2A02-7E35-396B-4625-7362B6E366C5}"/>
          </ac:picMkLst>
        </pc:picChg>
        <pc:picChg chg="add mod modCrop">
          <ac:chgData name="Carrie-Ann Houlder" userId="5d3fb588-c1d6-4c5f-ba87-165b1945d761" providerId="ADAL" clId="{3B7E2D62-907A-4B65-BF4F-B1D7A8D58795}" dt="2023-04-06T11:46:54.090" v="597" actId="1076"/>
          <ac:picMkLst>
            <pc:docMk/>
            <pc:sldMk cId="2258883463" sldId="457"/>
            <ac:picMk id="30" creationId="{6E1CE1E7-B5BA-6B1A-96F4-BCA8D98A8244}"/>
          </ac:picMkLst>
        </pc:picChg>
        <pc:picChg chg="add mod">
          <ac:chgData name="Carrie-Ann Houlder" userId="5d3fb588-c1d6-4c5f-ba87-165b1945d761" providerId="ADAL" clId="{3B7E2D62-907A-4B65-BF4F-B1D7A8D58795}" dt="2023-04-06T11:47:06.614" v="599" actId="1076"/>
          <ac:picMkLst>
            <pc:docMk/>
            <pc:sldMk cId="2258883463" sldId="457"/>
            <ac:picMk id="33" creationId="{E8A5C508-FB0D-B24C-3143-7C1DAAC54803}"/>
          </ac:picMkLst>
        </pc:picChg>
        <pc:picChg chg="add mod">
          <ac:chgData name="Carrie-Ann Houlder" userId="5d3fb588-c1d6-4c5f-ba87-165b1945d761" providerId="ADAL" clId="{3B7E2D62-907A-4B65-BF4F-B1D7A8D58795}" dt="2023-04-06T11:47:19.060" v="602" actId="1076"/>
          <ac:picMkLst>
            <pc:docMk/>
            <pc:sldMk cId="2258883463" sldId="457"/>
            <ac:picMk id="34" creationId="{56ED261B-1709-502B-124F-D42FD346A10A}"/>
          </ac:picMkLst>
        </pc:picChg>
        <pc:picChg chg="add mod">
          <ac:chgData name="Carrie-Ann Houlder" userId="5d3fb588-c1d6-4c5f-ba87-165b1945d761" providerId="ADAL" clId="{3B7E2D62-907A-4B65-BF4F-B1D7A8D58795}" dt="2023-04-06T11:47:26.568" v="604" actId="1076"/>
          <ac:picMkLst>
            <pc:docMk/>
            <pc:sldMk cId="2258883463" sldId="457"/>
            <ac:picMk id="35" creationId="{6603A6F6-DC4C-062E-97A8-52A75D8F3BB2}"/>
          </ac:picMkLst>
        </pc:picChg>
        <pc:picChg chg="add mod">
          <ac:chgData name="Carrie-Ann Houlder" userId="5d3fb588-c1d6-4c5f-ba87-165b1945d761" providerId="ADAL" clId="{3B7E2D62-907A-4B65-BF4F-B1D7A8D58795}" dt="2023-04-06T11:47:31.489" v="606" actId="1076"/>
          <ac:picMkLst>
            <pc:docMk/>
            <pc:sldMk cId="2258883463" sldId="457"/>
            <ac:picMk id="36" creationId="{1B4547A6-A455-2864-0B16-537E2B3A9A9E}"/>
          </ac:picMkLst>
        </pc:picChg>
      </pc:sldChg>
      <pc:sldChg chg="add del">
        <pc:chgData name="Carrie-Ann Houlder" userId="5d3fb588-c1d6-4c5f-ba87-165b1945d761" providerId="ADAL" clId="{3B7E2D62-907A-4B65-BF4F-B1D7A8D58795}" dt="2023-04-06T11:37:57.796" v="482" actId="2696"/>
        <pc:sldMkLst>
          <pc:docMk/>
          <pc:sldMk cId="3246939819" sldId="457"/>
        </pc:sldMkLst>
      </pc:sldChg>
      <pc:sldChg chg="add del">
        <pc:chgData name="Carrie-Ann Houlder" userId="5d3fb588-c1d6-4c5f-ba87-165b1945d761" providerId="ADAL" clId="{3B7E2D62-907A-4B65-BF4F-B1D7A8D58795}" dt="2023-04-06T11:50:31.419" v="657"/>
        <pc:sldMkLst>
          <pc:docMk/>
          <pc:sldMk cId="1137130686" sldId="458"/>
        </pc:sldMkLst>
      </pc:sldChg>
      <pc:sldChg chg="modSp add mod">
        <pc:chgData name="Carrie-Ann Houlder" userId="5d3fb588-c1d6-4c5f-ba87-165b1945d761" providerId="ADAL" clId="{3B7E2D62-907A-4B65-BF4F-B1D7A8D58795}" dt="2023-04-06T11:50:42.089" v="664"/>
        <pc:sldMkLst>
          <pc:docMk/>
          <pc:sldMk cId="1951150400" sldId="458"/>
        </pc:sldMkLst>
        <pc:spChg chg="mod">
          <ac:chgData name="Carrie-Ann Houlder" userId="5d3fb588-c1d6-4c5f-ba87-165b1945d761" providerId="ADAL" clId="{3B7E2D62-907A-4B65-BF4F-B1D7A8D58795}" dt="2023-04-06T11:50:42.089" v="664"/>
          <ac:spMkLst>
            <pc:docMk/>
            <pc:sldMk cId="1951150400" sldId="458"/>
            <ac:spMk id="2" creationId="{2D88712D-2747-EC3F-89C5-016A30AC1D65}"/>
          </ac:spMkLst>
        </pc:spChg>
      </pc:sldChg>
      <pc:sldChg chg="modSp add mod">
        <pc:chgData name="Carrie-Ann Houlder" userId="5d3fb588-c1d6-4c5f-ba87-165b1945d761" providerId="ADAL" clId="{3B7E2D62-907A-4B65-BF4F-B1D7A8D58795}" dt="2023-04-06T11:51:27.320" v="673" actId="1076"/>
        <pc:sldMkLst>
          <pc:docMk/>
          <pc:sldMk cId="1594413222" sldId="459"/>
        </pc:sldMkLst>
        <pc:spChg chg="mod">
          <ac:chgData name="Carrie-Ann Houlder" userId="5d3fb588-c1d6-4c5f-ba87-165b1945d761" providerId="ADAL" clId="{3B7E2D62-907A-4B65-BF4F-B1D7A8D58795}" dt="2023-04-06T11:51:27.320" v="673" actId="1076"/>
          <ac:spMkLst>
            <pc:docMk/>
            <pc:sldMk cId="1594413222" sldId="459"/>
            <ac:spMk id="9" creationId="{F349D88A-3661-8A85-6ABB-BC31006B1C42}"/>
          </ac:spMkLst>
        </pc:spChg>
      </pc:sldChg>
      <pc:sldChg chg="add del">
        <pc:chgData name="Carrie-Ann Houlder" userId="5d3fb588-c1d6-4c5f-ba87-165b1945d761" providerId="ADAL" clId="{3B7E2D62-907A-4B65-BF4F-B1D7A8D58795}" dt="2023-04-06T11:51:13.970" v="667"/>
        <pc:sldMkLst>
          <pc:docMk/>
          <pc:sldMk cId="3869860382" sldId="459"/>
        </pc:sldMkLst>
      </pc:sldChg>
      <pc:sldChg chg="addSp delSp modSp mod modNotesTx">
        <pc:chgData name="Carrie-Ann Houlder" userId="5d3fb588-c1d6-4c5f-ba87-165b1945d761" providerId="ADAL" clId="{3B7E2D62-907A-4B65-BF4F-B1D7A8D58795}" dt="2023-04-06T12:57:45.765" v="712" actId="1076"/>
        <pc:sldMkLst>
          <pc:docMk/>
          <pc:sldMk cId="3624235372" sldId="460"/>
        </pc:sldMkLst>
        <pc:spChg chg="del mod">
          <ac:chgData name="Carrie-Ann Houlder" userId="5d3fb588-c1d6-4c5f-ba87-165b1945d761" providerId="ADAL" clId="{3B7E2D62-907A-4B65-BF4F-B1D7A8D58795}" dt="2023-04-06T12:57:05.824" v="702" actId="478"/>
          <ac:spMkLst>
            <pc:docMk/>
            <pc:sldMk cId="3624235372" sldId="460"/>
            <ac:spMk id="3" creationId="{B572B49E-07C4-7D7B-62D0-5A708D2384D3}"/>
          </ac:spMkLst>
        </pc:spChg>
        <pc:spChg chg="add mod">
          <ac:chgData name="Carrie-Ann Houlder" userId="5d3fb588-c1d6-4c5f-ba87-165b1945d761" providerId="ADAL" clId="{3B7E2D62-907A-4B65-BF4F-B1D7A8D58795}" dt="2023-04-06T12:57:45.765" v="712" actId="1076"/>
          <ac:spMkLst>
            <pc:docMk/>
            <pc:sldMk cId="3624235372" sldId="460"/>
            <ac:spMk id="5" creationId="{3F459461-5DB2-17EC-1F8A-6CB90455A17B}"/>
          </ac:spMkLst>
        </pc:spChg>
        <pc:spChg chg="add mod">
          <ac:chgData name="Carrie-Ann Houlder" userId="5d3fb588-c1d6-4c5f-ba87-165b1945d761" providerId="ADAL" clId="{3B7E2D62-907A-4B65-BF4F-B1D7A8D58795}" dt="2023-04-06T12:57:42.093" v="711" actId="1076"/>
          <ac:spMkLst>
            <pc:docMk/>
            <pc:sldMk cId="3624235372" sldId="460"/>
            <ac:spMk id="6" creationId="{921805EA-941E-87FF-41D4-FD89A956D99F}"/>
          </ac:spMkLst>
        </pc:spChg>
        <pc:picChg chg="del">
          <ac:chgData name="Carrie-Ann Houlder" userId="5d3fb588-c1d6-4c5f-ba87-165b1945d761" providerId="ADAL" clId="{3B7E2D62-907A-4B65-BF4F-B1D7A8D58795}" dt="2023-04-06T12:56:42.775" v="698" actId="478"/>
          <ac:picMkLst>
            <pc:docMk/>
            <pc:sldMk cId="3624235372" sldId="460"/>
            <ac:picMk id="4" creationId="{1F61E3AD-080D-4F74-C99D-5A7F9E7514E7}"/>
          </ac:picMkLst>
        </pc:picChg>
      </pc:sldChg>
      <pc:sldChg chg="addSp delSp modSp add del mod modNotesTx">
        <pc:chgData name="Carrie-Ann Houlder" userId="5d3fb588-c1d6-4c5f-ba87-165b1945d761" providerId="ADAL" clId="{3B7E2D62-907A-4B65-BF4F-B1D7A8D58795}" dt="2023-04-06T13:01:00.789" v="748" actId="2696"/>
        <pc:sldMkLst>
          <pc:docMk/>
          <pc:sldMk cId="3706829499" sldId="461"/>
        </pc:sldMkLst>
        <pc:spChg chg="del">
          <ac:chgData name="Carrie-Ann Houlder" userId="5d3fb588-c1d6-4c5f-ba87-165b1945d761" providerId="ADAL" clId="{3B7E2D62-907A-4B65-BF4F-B1D7A8D58795}" dt="2023-04-06T12:58:17.868" v="717" actId="478"/>
          <ac:spMkLst>
            <pc:docMk/>
            <pc:sldMk cId="3706829499" sldId="461"/>
            <ac:spMk id="3" creationId="{57D2955A-CC4E-6090-1153-775876708F89}"/>
          </ac:spMkLst>
        </pc:spChg>
        <pc:spChg chg="add del mod">
          <ac:chgData name="Carrie-Ann Houlder" userId="5d3fb588-c1d6-4c5f-ba87-165b1945d761" providerId="ADAL" clId="{3B7E2D62-907A-4B65-BF4F-B1D7A8D58795}" dt="2023-04-06T12:58:20.070" v="718" actId="478"/>
          <ac:spMkLst>
            <pc:docMk/>
            <pc:sldMk cId="3706829499" sldId="461"/>
            <ac:spMk id="4" creationId="{37B7FFAF-B6B1-5565-BF68-F52760AEA1A4}"/>
          </ac:spMkLst>
        </pc:spChg>
        <pc:spChg chg="add mod">
          <ac:chgData name="Carrie-Ann Houlder" userId="5d3fb588-c1d6-4c5f-ba87-165b1945d761" providerId="ADAL" clId="{3B7E2D62-907A-4B65-BF4F-B1D7A8D58795}" dt="2023-04-06T12:59:13.852" v="730" actId="113"/>
          <ac:spMkLst>
            <pc:docMk/>
            <pc:sldMk cId="3706829499" sldId="461"/>
            <ac:spMk id="6" creationId="{3D5C6C37-DA51-337E-1FBA-1D6E56F22BA4}"/>
          </ac:spMkLst>
        </pc:spChg>
        <pc:spChg chg="mod">
          <ac:chgData name="Carrie-Ann Houlder" userId="5d3fb588-c1d6-4c5f-ba87-165b1945d761" providerId="ADAL" clId="{3B7E2D62-907A-4B65-BF4F-B1D7A8D58795}" dt="2023-04-06T12:58:46.137" v="724" actId="1076"/>
          <ac:spMkLst>
            <pc:docMk/>
            <pc:sldMk cId="3706829499" sldId="461"/>
            <ac:spMk id="9" creationId="{D636549E-CBA9-D961-D0DB-BF7A186778D6}"/>
          </ac:spMkLst>
        </pc:spChg>
        <pc:spChg chg="add mod">
          <ac:chgData name="Carrie-Ann Houlder" userId="5d3fb588-c1d6-4c5f-ba87-165b1945d761" providerId="ADAL" clId="{3B7E2D62-907A-4B65-BF4F-B1D7A8D58795}" dt="2023-04-06T12:59:37.929" v="736" actId="1076"/>
          <ac:spMkLst>
            <pc:docMk/>
            <pc:sldMk cId="3706829499" sldId="461"/>
            <ac:spMk id="10" creationId="{C9A94DB5-6B71-EAA5-AA16-401FEF3F6C52}"/>
          </ac:spMkLst>
        </pc:spChg>
        <pc:picChg chg="del">
          <ac:chgData name="Carrie-Ann Houlder" userId="5d3fb588-c1d6-4c5f-ba87-165b1945d761" providerId="ADAL" clId="{3B7E2D62-907A-4B65-BF4F-B1D7A8D58795}" dt="2023-04-06T12:58:12.212" v="715" actId="478"/>
          <ac:picMkLst>
            <pc:docMk/>
            <pc:sldMk cId="3706829499" sldId="461"/>
            <ac:picMk id="7" creationId="{0F1B07D0-44FC-A413-BEA9-FE258C707134}"/>
          </ac:picMkLst>
        </pc:picChg>
      </pc:sldChg>
      <pc:sldChg chg="addSp delSp modSp add mod modNotesTx">
        <pc:chgData name="Carrie-Ann Houlder" userId="5d3fb588-c1d6-4c5f-ba87-165b1945d761" providerId="ADAL" clId="{3B7E2D62-907A-4B65-BF4F-B1D7A8D58795}" dt="2023-04-06T13:00:55.207" v="747"/>
        <pc:sldMkLst>
          <pc:docMk/>
          <pc:sldMk cId="731751209" sldId="462"/>
        </pc:sldMkLst>
        <pc:spChg chg="add del mod">
          <ac:chgData name="Carrie-Ann Houlder" userId="5d3fb588-c1d6-4c5f-ba87-165b1945d761" providerId="ADAL" clId="{3B7E2D62-907A-4B65-BF4F-B1D7A8D58795}" dt="2023-04-06T13:00:30.767" v="745" actId="478"/>
          <ac:spMkLst>
            <pc:docMk/>
            <pc:sldMk cId="731751209" sldId="462"/>
            <ac:spMk id="3" creationId="{C3CE2FB1-30D9-EB62-D1DB-AB6F396D507B}"/>
          </ac:spMkLst>
        </pc:spChg>
        <pc:spChg chg="add mod">
          <ac:chgData name="Carrie-Ann Houlder" userId="5d3fb588-c1d6-4c5f-ba87-165b1945d761" providerId="ADAL" clId="{3B7E2D62-907A-4B65-BF4F-B1D7A8D58795}" dt="2023-04-06T13:00:55.207" v="747"/>
          <ac:spMkLst>
            <pc:docMk/>
            <pc:sldMk cId="731751209" sldId="462"/>
            <ac:spMk id="4" creationId="{FBE4EA8B-1D93-528E-0195-59125049AD63}"/>
          </ac:spMkLst>
        </pc:spChg>
        <pc:spChg chg="add mod">
          <ac:chgData name="Carrie-Ann Houlder" userId="5d3fb588-c1d6-4c5f-ba87-165b1945d761" providerId="ADAL" clId="{3B7E2D62-907A-4B65-BF4F-B1D7A8D58795}" dt="2023-04-06T13:00:55.207" v="747"/>
          <ac:spMkLst>
            <pc:docMk/>
            <pc:sldMk cId="731751209" sldId="462"/>
            <ac:spMk id="5" creationId="{4559F556-E617-502A-2A4E-15F1EE733FBB}"/>
          </ac:spMkLst>
        </pc:spChg>
        <pc:spChg chg="del">
          <ac:chgData name="Carrie-Ann Houlder" userId="5d3fb588-c1d6-4c5f-ba87-165b1945d761" providerId="ADAL" clId="{3B7E2D62-907A-4B65-BF4F-B1D7A8D58795}" dt="2023-04-06T13:00:28.512" v="744" actId="478"/>
          <ac:spMkLst>
            <pc:docMk/>
            <pc:sldMk cId="731751209" sldId="462"/>
            <ac:spMk id="6" creationId="{B68433A8-DA1C-D96F-8486-CB8C27F17B7A}"/>
          </ac:spMkLst>
        </pc:spChg>
        <pc:spChg chg="add mod">
          <ac:chgData name="Carrie-Ann Houlder" userId="5d3fb588-c1d6-4c5f-ba87-165b1945d761" providerId="ADAL" clId="{3B7E2D62-907A-4B65-BF4F-B1D7A8D58795}" dt="2023-04-06T13:00:55.207" v="747"/>
          <ac:spMkLst>
            <pc:docMk/>
            <pc:sldMk cId="731751209" sldId="462"/>
            <ac:spMk id="7" creationId="{A529883D-78F3-A005-958C-5BA4DBF533C4}"/>
          </ac:spMkLst>
        </pc:spChg>
      </pc:sldChg>
      <pc:sldChg chg="add del">
        <pc:chgData name="Carrie-Ann Houlder" userId="5d3fb588-c1d6-4c5f-ba87-165b1945d761" providerId="ADAL" clId="{3B7E2D62-907A-4B65-BF4F-B1D7A8D58795}" dt="2023-04-06T13:00:09.138" v="740" actId="47"/>
        <pc:sldMkLst>
          <pc:docMk/>
          <pc:sldMk cId="1812366688" sldId="462"/>
        </pc:sldMkLst>
      </pc:sldChg>
      <pc:sldChg chg="add del">
        <pc:chgData name="Carrie-Ann Houlder" userId="5d3fb588-c1d6-4c5f-ba87-165b1945d761" providerId="ADAL" clId="{3B7E2D62-907A-4B65-BF4F-B1D7A8D58795}" dt="2023-04-06T13:00:24.924" v="742"/>
        <pc:sldMkLst>
          <pc:docMk/>
          <pc:sldMk cId="2946271292" sldId="462"/>
        </pc:sldMkLst>
      </pc:sldChg>
      <pc:sldChg chg="add del">
        <pc:chgData name="Carrie-Ann Houlder" userId="5d3fb588-c1d6-4c5f-ba87-165b1945d761" providerId="ADAL" clId="{3B7E2D62-907A-4B65-BF4F-B1D7A8D58795}" dt="2023-04-06T13:00:02.177" v="738"/>
        <pc:sldMkLst>
          <pc:docMk/>
          <pc:sldMk cId="3341120603" sldId="462"/>
        </pc:sldMkLst>
      </pc:sldChg>
      <pc:sldChg chg="addSp delSp modSp add del mod modNotesTx">
        <pc:chgData name="Carrie-Ann Houlder" userId="5d3fb588-c1d6-4c5f-ba87-165b1945d761" providerId="ADAL" clId="{3B7E2D62-907A-4B65-BF4F-B1D7A8D58795}" dt="2023-04-06T13:02:33.987" v="765" actId="2696"/>
        <pc:sldMkLst>
          <pc:docMk/>
          <pc:sldMk cId="3892629164" sldId="463"/>
        </pc:sldMkLst>
        <pc:spChg chg="add del mod">
          <ac:chgData name="Carrie-Ann Houlder" userId="5d3fb588-c1d6-4c5f-ba87-165b1945d761" providerId="ADAL" clId="{3B7E2D62-907A-4B65-BF4F-B1D7A8D58795}" dt="2023-04-06T13:01:22.135" v="752" actId="478"/>
          <ac:spMkLst>
            <pc:docMk/>
            <pc:sldMk cId="3892629164" sldId="463"/>
            <ac:spMk id="3" creationId="{D862A0B8-1C7E-EBC1-84AB-1312324F63AE}"/>
          </ac:spMkLst>
        </pc:spChg>
        <pc:spChg chg="add mod">
          <ac:chgData name="Carrie-Ann Houlder" userId="5d3fb588-c1d6-4c5f-ba87-165b1945d761" providerId="ADAL" clId="{3B7E2D62-907A-4B65-BF4F-B1D7A8D58795}" dt="2023-04-06T13:01:36.551" v="754"/>
          <ac:spMkLst>
            <pc:docMk/>
            <pc:sldMk cId="3892629164" sldId="463"/>
            <ac:spMk id="4" creationId="{49BBDC37-9D0A-2C4F-D311-CEF17238266C}"/>
          </ac:spMkLst>
        </pc:spChg>
        <pc:spChg chg="del">
          <ac:chgData name="Carrie-Ann Houlder" userId="5d3fb588-c1d6-4c5f-ba87-165b1945d761" providerId="ADAL" clId="{3B7E2D62-907A-4B65-BF4F-B1D7A8D58795}" dt="2023-04-06T13:01:19.926" v="751" actId="478"/>
          <ac:spMkLst>
            <pc:docMk/>
            <pc:sldMk cId="3892629164" sldId="463"/>
            <ac:spMk id="6" creationId="{B68433A8-DA1C-D96F-8486-CB8C27F17B7A}"/>
          </ac:spMkLst>
        </pc:spChg>
        <pc:spChg chg="add mod">
          <ac:chgData name="Carrie-Ann Houlder" userId="5d3fb588-c1d6-4c5f-ba87-165b1945d761" providerId="ADAL" clId="{3B7E2D62-907A-4B65-BF4F-B1D7A8D58795}" dt="2023-04-06T13:01:36.551" v="754"/>
          <ac:spMkLst>
            <pc:docMk/>
            <pc:sldMk cId="3892629164" sldId="463"/>
            <ac:spMk id="7" creationId="{3CE62600-4DC7-874D-36A0-092C0339D47C}"/>
          </ac:spMkLst>
        </pc:spChg>
        <pc:picChg chg="add mod">
          <ac:chgData name="Carrie-Ann Houlder" userId="5d3fb588-c1d6-4c5f-ba87-165b1945d761" providerId="ADAL" clId="{3B7E2D62-907A-4B65-BF4F-B1D7A8D58795}" dt="2023-04-06T13:01:36.551" v="754"/>
          <ac:picMkLst>
            <pc:docMk/>
            <pc:sldMk cId="3892629164" sldId="463"/>
            <ac:picMk id="5" creationId="{96F42CEC-51EB-67DC-639C-6E6F1833C63F}"/>
          </ac:picMkLst>
        </pc:picChg>
      </pc:sldChg>
      <pc:sldChg chg="addSp delSp modSp add mod modNotesTx">
        <pc:chgData name="Carrie-Ann Houlder" userId="5d3fb588-c1d6-4c5f-ba87-165b1945d761" providerId="ADAL" clId="{3B7E2D62-907A-4B65-BF4F-B1D7A8D58795}" dt="2023-04-06T13:02:27.948" v="764" actId="1076"/>
        <pc:sldMkLst>
          <pc:docMk/>
          <pc:sldMk cId="2283144959" sldId="464"/>
        </pc:sldMkLst>
        <pc:spChg chg="add del mod">
          <ac:chgData name="Carrie-Ann Houlder" userId="5d3fb588-c1d6-4c5f-ba87-165b1945d761" providerId="ADAL" clId="{3B7E2D62-907A-4B65-BF4F-B1D7A8D58795}" dt="2023-04-06T13:02:24.777" v="763" actId="478"/>
          <ac:spMkLst>
            <pc:docMk/>
            <pc:sldMk cId="2283144959" sldId="464"/>
            <ac:spMk id="3" creationId="{220A5233-AA67-A7DD-B996-BA094E6456F0}"/>
          </ac:spMkLst>
        </pc:spChg>
        <pc:spChg chg="add mod">
          <ac:chgData name="Carrie-Ann Houlder" userId="5d3fb588-c1d6-4c5f-ba87-165b1945d761" providerId="ADAL" clId="{3B7E2D62-907A-4B65-BF4F-B1D7A8D58795}" dt="2023-04-06T13:02:27.948" v="764" actId="1076"/>
          <ac:spMkLst>
            <pc:docMk/>
            <pc:sldMk cId="2283144959" sldId="464"/>
            <ac:spMk id="4" creationId="{AE1D9203-0CE5-1852-DB90-CB1A706F7C84}"/>
          </ac:spMkLst>
        </pc:spChg>
        <pc:spChg chg="del">
          <ac:chgData name="Carrie-Ann Houlder" userId="5d3fb588-c1d6-4c5f-ba87-165b1945d761" providerId="ADAL" clId="{3B7E2D62-907A-4B65-BF4F-B1D7A8D58795}" dt="2023-04-06T13:02:08.862" v="760" actId="478"/>
          <ac:spMkLst>
            <pc:docMk/>
            <pc:sldMk cId="2283144959" sldId="464"/>
            <ac:spMk id="6" creationId="{B68433A8-DA1C-D96F-8486-CB8C27F17B7A}"/>
          </ac:spMkLst>
        </pc:spChg>
        <pc:spChg chg="add mod">
          <ac:chgData name="Carrie-Ann Houlder" userId="5d3fb588-c1d6-4c5f-ba87-165b1945d761" providerId="ADAL" clId="{3B7E2D62-907A-4B65-BF4F-B1D7A8D58795}" dt="2023-04-06T13:02:16.544" v="761"/>
          <ac:spMkLst>
            <pc:docMk/>
            <pc:sldMk cId="2283144959" sldId="464"/>
            <ac:spMk id="7" creationId="{AEE390D3-8F89-E949-E9E8-631125B6833F}"/>
          </ac:spMkLst>
        </pc:spChg>
        <pc:picChg chg="add mod">
          <ac:chgData name="Carrie-Ann Houlder" userId="5d3fb588-c1d6-4c5f-ba87-165b1945d761" providerId="ADAL" clId="{3B7E2D62-907A-4B65-BF4F-B1D7A8D58795}" dt="2023-04-06T13:02:16.544" v="761"/>
          <ac:picMkLst>
            <pc:docMk/>
            <pc:sldMk cId="2283144959" sldId="464"/>
            <ac:picMk id="5" creationId="{F5AB5EC7-D9D2-0EFA-68AF-1C5DB1855742}"/>
          </ac:picMkLst>
        </pc:picChg>
      </pc:sldChg>
      <pc:sldChg chg="add del">
        <pc:chgData name="Carrie-Ann Houlder" userId="5d3fb588-c1d6-4c5f-ba87-165b1945d761" providerId="ADAL" clId="{3B7E2D62-907A-4B65-BF4F-B1D7A8D58795}" dt="2023-04-06T13:01:57.055" v="757"/>
        <pc:sldMkLst>
          <pc:docMk/>
          <pc:sldMk cId="4191780079" sldId="464"/>
        </pc:sldMkLst>
      </pc:sldChg>
      <pc:sldChg chg="add del">
        <pc:chgData name="Carrie-Ann Houlder" userId="5d3fb588-c1d6-4c5f-ba87-165b1945d761" providerId="ADAL" clId="{3B7E2D62-907A-4B65-BF4F-B1D7A8D58795}" dt="2023-04-06T13:03:55.916" v="780"/>
        <pc:sldMkLst>
          <pc:docMk/>
          <pc:sldMk cId="1124056321" sldId="465"/>
        </pc:sldMkLst>
      </pc:sldChg>
      <pc:sldChg chg="addSp delSp modSp add del mod modNotesTx">
        <pc:chgData name="Carrie-Ann Houlder" userId="5d3fb588-c1d6-4c5f-ba87-165b1945d761" providerId="ADAL" clId="{3B7E2D62-907A-4B65-BF4F-B1D7A8D58795}" dt="2023-04-06T13:03:36.666" v="774" actId="47"/>
        <pc:sldMkLst>
          <pc:docMk/>
          <pc:sldMk cId="2310783463" sldId="465"/>
        </pc:sldMkLst>
        <pc:spChg chg="add mod">
          <ac:chgData name="Carrie-Ann Houlder" userId="5d3fb588-c1d6-4c5f-ba87-165b1945d761" providerId="ADAL" clId="{3B7E2D62-907A-4B65-BF4F-B1D7A8D58795}" dt="2023-04-06T13:03:24.277" v="773" actId="207"/>
          <ac:spMkLst>
            <pc:docMk/>
            <pc:sldMk cId="2310783463" sldId="465"/>
            <ac:spMk id="3" creationId="{A5CA0A6B-0726-F335-6741-7F9F772DD569}"/>
          </ac:spMkLst>
        </pc:spChg>
        <pc:spChg chg="add mod">
          <ac:chgData name="Carrie-Ann Houlder" userId="5d3fb588-c1d6-4c5f-ba87-165b1945d761" providerId="ADAL" clId="{3B7E2D62-907A-4B65-BF4F-B1D7A8D58795}" dt="2023-04-06T13:03:24.277" v="773" actId="207"/>
          <ac:spMkLst>
            <pc:docMk/>
            <pc:sldMk cId="2310783463" sldId="465"/>
            <ac:spMk id="4" creationId="{E5A7C019-F39E-E3D4-2016-708A754C4E3D}"/>
          </ac:spMkLst>
        </pc:spChg>
        <pc:spChg chg="del">
          <ac:chgData name="Carrie-Ann Houlder" userId="5d3fb588-c1d6-4c5f-ba87-165b1945d761" providerId="ADAL" clId="{3B7E2D62-907A-4B65-BF4F-B1D7A8D58795}" dt="2023-04-06T13:02:58.776" v="769" actId="478"/>
          <ac:spMkLst>
            <pc:docMk/>
            <pc:sldMk cId="2310783463" sldId="465"/>
            <ac:spMk id="5" creationId="{3F459461-5DB2-17EC-1F8A-6CB90455A17B}"/>
          </ac:spMkLst>
        </pc:spChg>
        <pc:spChg chg="del">
          <ac:chgData name="Carrie-Ann Houlder" userId="5d3fb588-c1d6-4c5f-ba87-165b1945d761" providerId="ADAL" clId="{3B7E2D62-907A-4B65-BF4F-B1D7A8D58795}" dt="2023-04-06T13:02:57.035" v="768" actId="478"/>
          <ac:spMkLst>
            <pc:docMk/>
            <pc:sldMk cId="2310783463" sldId="465"/>
            <ac:spMk id="6" creationId="{921805EA-941E-87FF-41D4-FD89A956D99F}"/>
          </ac:spMkLst>
        </pc:spChg>
      </pc:sldChg>
      <pc:sldChg chg="addSp delSp modSp add mod">
        <pc:chgData name="Carrie-Ann Houlder" userId="5d3fb588-c1d6-4c5f-ba87-165b1945d761" providerId="ADAL" clId="{3B7E2D62-907A-4B65-BF4F-B1D7A8D58795}" dt="2023-04-19T13:36:39.350" v="1354" actId="115"/>
        <pc:sldMkLst>
          <pc:docMk/>
          <pc:sldMk cId="3459508442" sldId="465"/>
        </pc:sldMkLst>
        <pc:spChg chg="del">
          <ac:chgData name="Carrie-Ann Houlder" userId="5d3fb588-c1d6-4c5f-ba87-165b1945d761" providerId="ADAL" clId="{3B7E2D62-907A-4B65-BF4F-B1D7A8D58795}" dt="2023-04-06T13:04:00.043" v="783" actId="478"/>
          <ac:spMkLst>
            <pc:docMk/>
            <pc:sldMk cId="3459508442" sldId="465"/>
            <ac:spMk id="3" creationId="{B572B49E-07C4-7D7B-62D0-5A708D2384D3}"/>
          </ac:spMkLst>
        </pc:spChg>
        <pc:spChg chg="add mod">
          <ac:chgData name="Carrie-Ann Houlder" userId="5d3fb588-c1d6-4c5f-ba87-165b1945d761" providerId="ADAL" clId="{3B7E2D62-907A-4B65-BF4F-B1D7A8D58795}" dt="2023-04-06T13:05:07.691" v="794" actId="113"/>
          <ac:spMkLst>
            <pc:docMk/>
            <pc:sldMk cId="3459508442" sldId="465"/>
            <ac:spMk id="5" creationId="{271DC36B-3973-53BB-78ED-F19D5872D6CC}"/>
          </ac:spMkLst>
        </pc:spChg>
        <pc:spChg chg="add del mod">
          <ac:chgData name="Carrie-Ann Houlder" userId="5d3fb588-c1d6-4c5f-ba87-165b1945d761" providerId="ADAL" clId="{3B7E2D62-907A-4B65-BF4F-B1D7A8D58795}" dt="2023-04-06T13:04:31.161" v="786"/>
          <ac:spMkLst>
            <pc:docMk/>
            <pc:sldMk cId="3459508442" sldId="465"/>
            <ac:spMk id="6" creationId="{56CA0F1C-1258-F961-AF4E-FD9BED85A1FC}"/>
          </ac:spMkLst>
        </pc:spChg>
        <pc:spChg chg="add mod">
          <ac:chgData name="Carrie-Ann Houlder" userId="5d3fb588-c1d6-4c5f-ba87-165b1945d761" providerId="ADAL" clId="{3B7E2D62-907A-4B65-BF4F-B1D7A8D58795}" dt="2023-04-19T13:36:39.350" v="1354" actId="115"/>
          <ac:spMkLst>
            <pc:docMk/>
            <pc:sldMk cId="3459508442" sldId="465"/>
            <ac:spMk id="7" creationId="{2B9D9471-2A6E-448F-DFC6-6C6B88D6C590}"/>
          </ac:spMkLst>
        </pc:spChg>
        <pc:picChg chg="del">
          <ac:chgData name="Carrie-Ann Houlder" userId="5d3fb588-c1d6-4c5f-ba87-165b1945d761" providerId="ADAL" clId="{3B7E2D62-907A-4B65-BF4F-B1D7A8D58795}" dt="2023-04-06T13:03:57.891" v="782" actId="478"/>
          <ac:picMkLst>
            <pc:docMk/>
            <pc:sldMk cId="3459508442" sldId="465"/>
            <ac:picMk id="4" creationId="{1F61E3AD-080D-4F74-C99D-5A7F9E7514E7}"/>
          </ac:picMkLst>
        </pc:picChg>
      </pc:sldChg>
      <pc:sldChg chg="add del">
        <pc:chgData name="Carrie-Ann Houlder" userId="5d3fb588-c1d6-4c5f-ba87-165b1945d761" providerId="ADAL" clId="{3B7E2D62-907A-4B65-BF4F-B1D7A8D58795}" dt="2023-04-06T13:05:46.564" v="797"/>
        <pc:sldMkLst>
          <pc:docMk/>
          <pc:sldMk cId="541658945" sldId="466"/>
        </pc:sldMkLst>
      </pc:sldChg>
      <pc:sldChg chg="addSp delSp modSp add mod modNotesTx">
        <pc:chgData name="Carrie-Ann Houlder" userId="5d3fb588-c1d6-4c5f-ba87-165b1945d761" providerId="ADAL" clId="{3B7E2D62-907A-4B65-BF4F-B1D7A8D58795}" dt="2023-04-06T13:06:33.066" v="811" actId="1076"/>
        <pc:sldMkLst>
          <pc:docMk/>
          <pc:sldMk cId="2230795747" sldId="466"/>
        </pc:sldMkLst>
        <pc:spChg chg="del">
          <ac:chgData name="Carrie-Ann Houlder" userId="5d3fb588-c1d6-4c5f-ba87-165b1945d761" providerId="ADAL" clId="{3B7E2D62-907A-4B65-BF4F-B1D7A8D58795}" dt="2023-04-06T13:05:49.162" v="799" actId="478"/>
          <ac:spMkLst>
            <pc:docMk/>
            <pc:sldMk cId="2230795747" sldId="466"/>
            <ac:spMk id="3" creationId="{B572B49E-07C4-7D7B-62D0-5A708D2384D3}"/>
          </ac:spMkLst>
        </pc:spChg>
        <pc:spChg chg="add del mod">
          <ac:chgData name="Carrie-Ann Houlder" userId="5d3fb588-c1d6-4c5f-ba87-165b1945d761" providerId="ADAL" clId="{3B7E2D62-907A-4B65-BF4F-B1D7A8D58795}" dt="2023-04-06T13:05:50.895" v="800" actId="478"/>
          <ac:spMkLst>
            <pc:docMk/>
            <pc:sldMk cId="2230795747" sldId="466"/>
            <ac:spMk id="5" creationId="{73F0DF46-1E20-7031-65C5-69FC889FDB75}"/>
          </ac:spMkLst>
        </pc:spChg>
        <pc:spChg chg="del">
          <ac:chgData name="Carrie-Ann Houlder" userId="5d3fb588-c1d6-4c5f-ba87-165b1945d761" providerId="ADAL" clId="{3B7E2D62-907A-4B65-BF4F-B1D7A8D58795}" dt="2023-04-06T13:05:53.052" v="801" actId="478"/>
          <ac:spMkLst>
            <pc:docMk/>
            <pc:sldMk cId="2230795747" sldId="466"/>
            <ac:spMk id="6" creationId="{A87649C4-42E9-AE79-C791-8FD9C9608A29}"/>
          </ac:spMkLst>
        </pc:spChg>
        <pc:spChg chg="add mod">
          <ac:chgData name="Carrie-Ann Houlder" userId="5d3fb588-c1d6-4c5f-ba87-165b1945d761" providerId="ADAL" clId="{3B7E2D62-907A-4B65-BF4F-B1D7A8D58795}" dt="2023-04-06T13:06:30.023" v="810" actId="1076"/>
          <ac:spMkLst>
            <pc:docMk/>
            <pc:sldMk cId="2230795747" sldId="466"/>
            <ac:spMk id="7" creationId="{E1347EDF-5CD5-69B5-9FBD-3F4B5947BBCE}"/>
          </ac:spMkLst>
        </pc:spChg>
        <pc:spChg chg="add mod">
          <ac:chgData name="Carrie-Ann Houlder" userId="5d3fb588-c1d6-4c5f-ba87-165b1945d761" providerId="ADAL" clId="{3B7E2D62-907A-4B65-BF4F-B1D7A8D58795}" dt="2023-04-06T13:06:33.066" v="811" actId="1076"/>
          <ac:spMkLst>
            <pc:docMk/>
            <pc:sldMk cId="2230795747" sldId="466"/>
            <ac:spMk id="8" creationId="{AD553F5E-2D73-336C-B55A-9B8167B69F31}"/>
          </ac:spMkLst>
        </pc:spChg>
      </pc:sldChg>
      <pc:sldChg chg="addSp delSp modSp add del mod modNotesTx">
        <pc:chgData name="Carrie-Ann Houlder" userId="5d3fb588-c1d6-4c5f-ba87-165b1945d761" providerId="ADAL" clId="{3B7E2D62-907A-4B65-BF4F-B1D7A8D58795}" dt="2023-04-06T14:51:04.113" v="1056" actId="2696"/>
        <pc:sldMkLst>
          <pc:docMk/>
          <pc:sldMk cId="1423461237" sldId="467"/>
        </pc:sldMkLst>
        <pc:spChg chg="del">
          <ac:chgData name="Carrie-Ann Houlder" userId="5d3fb588-c1d6-4c5f-ba87-165b1945d761" providerId="ADAL" clId="{3B7E2D62-907A-4B65-BF4F-B1D7A8D58795}" dt="2023-04-06T13:06:56.601" v="814" actId="478"/>
          <ac:spMkLst>
            <pc:docMk/>
            <pc:sldMk cId="1423461237" sldId="467"/>
            <ac:spMk id="2" creationId="{63188E59-36E0-88D2-69F2-5107F9633A8B}"/>
          </ac:spMkLst>
        </pc:spChg>
        <pc:spChg chg="del">
          <ac:chgData name="Carrie-Ann Houlder" userId="5d3fb588-c1d6-4c5f-ba87-165b1945d761" providerId="ADAL" clId="{3B7E2D62-907A-4B65-BF4F-B1D7A8D58795}" dt="2023-04-06T13:07:00.396" v="816" actId="478"/>
          <ac:spMkLst>
            <pc:docMk/>
            <pc:sldMk cId="1423461237" sldId="467"/>
            <ac:spMk id="4" creationId="{430066E6-96C0-69F7-075A-B78EA647438A}"/>
          </ac:spMkLst>
        </pc:spChg>
        <pc:spChg chg="add del mod">
          <ac:chgData name="Carrie-Ann Houlder" userId="5d3fb588-c1d6-4c5f-ba87-165b1945d761" providerId="ADAL" clId="{3B7E2D62-907A-4B65-BF4F-B1D7A8D58795}" dt="2023-04-06T13:06:58.448" v="815" actId="478"/>
          <ac:spMkLst>
            <pc:docMk/>
            <pc:sldMk cId="1423461237" sldId="467"/>
            <ac:spMk id="5" creationId="{BF99029C-59AB-B23A-2399-6AC53A225433}"/>
          </ac:spMkLst>
        </pc:spChg>
        <pc:spChg chg="add mod">
          <ac:chgData name="Carrie-Ann Houlder" userId="5d3fb588-c1d6-4c5f-ba87-165b1945d761" providerId="ADAL" clId="{3B7E2D62-907A-4B65-BF4F-B1D7A8D58795}" dt="2023-04-06T13:07:40.682" v="824" actId="255"/>
          <ac:spMkLst>
            <pc:docMk/>
            <pc:sldMk cId="1423461237" sldId="467"/>
            <ac:spMk id="6" creationId="{089A1BFA-538F-BB61-8AB8-14F977E76AAA}"/>
          </ac:spMkLst>
        </pc:spChg>
        <pc:spChg chg="add mod">
          <ac:chgData name="Carrie-Ann Houlder" userId="5d3fb588-c1d6-4c5f-ba87-165b1945d761" providerId="ADAL" clId="{3B7E2D62-907A-4B65-BF4F-B1D7A8D58795}" dt="2023-04-06T13:07:20.804" v="820" actId="207"/>
          <ac:spMkLst>
            <pc:docMk/>
            <pc:sldMk cId="1423461237" sldId="467"/>
            <ac:spMk id="7" creationId="{48CB70F8-22A5-4020-D3A8-62E3E29A0918}"/>
          </ac:spMkLst>
        </pc:spChg>
      </pc:sldChg>
      <pc:sldChg chg="addSp delSp modSp add mod modNotesTx">
        <pc:chgData name="Carrie-Ann Houlder" userId="5d3fb588-c1d6-4c5f-ba87-165b1945d761" providerId="ADAL" clId="{3B7E2D62-907A-4B65-BF4F-B1D7A8D58795}" dt="2023-04-19T13:21:52.915" v="1184" actId="20577"/>
        <pc:sldMkLst>
          <pc:docMk/>
          <pc:sldMk cId="388863497" sldId="468"/>
        </pc:sldMkLst>
        <pc:spChg chg="add mod">
          <ac:chgData name="Carrie-Ann Houlder" userId="5d3fb588-c1d6-4c5f-ba87-165b1945d761" providerId="ADAL" clId="{3B7E2D62-907A-4B65-BF4F-B1D7A8D58795}" dt="2023-04-06T13:16:40.338" v="942" actId="1076"/>
          <ac:spMkLst>
            <pc:docMk/>
            <pc:sldMk cId="388863497" sldId="468"/>
            <ac:spMk id="3" creationId="{24DCD870-B727-EC2E-9F34-FA2371962BA4}"/>
          </ac:spMkLst>
        </pc:spChg>
        <pc:spChg chg="add mod">
          <ac:chgData name="Carrie-Ann Houlder" userId="5d3fb588-c1d6-4c5f-ba87-165b1945d761" providerId="ADAL" clId="{3B7E2D62-907A-4B65-BF4F-B1D7A8D58795}" dt="2023-04-06T13:16:43.019" v="943" actId="1076"/>
          <ac:spMkLst>
            <pc:docMk/>
            <pc:sldMk cId="388863497" sldId="468"/>
            <ac:spMk id="4" creationId="{144B9003-FD54-CEF6-AB95-E66EA36A7BA0}"/>
          </ac:spMkLst>
        </pc:spChg>
        <pc:spChg chg="del">
          <ac:chgData name="Carrie-Ann Houlder" userId="5d3fb588-c1d6-4c5f-ba87-165b1945d761" providerId="ADAL" clId="{3B7E2D62-907A-4B65-BF4F-B1D7A8D58795}" dt="2023-04-06T13:14:46.010" v="906" actId="478"/>
          <ac:spMkLst>
            <pc:docMk/>
            <pc:sldMk cId="388863497" sldId="468"/>
            <ac:spMk id="6" creationId="{5E774195-22B8-E2B4-D3E5-C541508C9CF1}"/>
          </ac:spMkLst>
        </pc:spChg>
        <pc:spChg chg="add mod">
          <ac:chgData name="Carrie-Ann Houlder" userId="5d3fb588-c1d6-4c5f-ba87-165b1945d761" providerId="ADAL" clId="{3B7E2D62-907A-4B65-BF4F-B1D7A8D58795}" dt="2023-04-19T13:20:09.082" v="1157" actId="113"/>
          <ac:spMkLst>
            <pc:docMk/>
            <pc:sldMk cId="388863497" sldId="468"/>
            <ac:spMk id="7" creationId="{9C77122C-93F3-4685-3DD6-0C7029C94D96}"/>
          </ac:spMkLst>
        </pc:spChg>
        <pc:spChg chg="add mod">
          <ac:chgData name="Carrie-Ann Houlder" userId="5d3fb588-c1d6-4c5f-ba87-165b1945d761" providerId="ADAL" clId="{3B7E2D62-907A-4B65-BF4F-B1D7A8D58795}" dt="2023-04-19T13:20:32.349" v="1163"/>
          <ac:spMkLst>
            <pc:docMk/>
            <pc:sldMk cId="388863497" sldId="468"/>
            <ac:spMk id="9" creationId="{7D04B1B2-B493-8B96-1037-F11980B67BDD}"/>
          </ac:spMkLst>
        </pc:spChg>
        <pc:spChg chg="add mod">
          <ac:chgData name="Carrie-Ann Houlder" userId="5d3fb588-c1d6-4c5f-ba87-165b1945d761" providerId="ADAL" clId="{3B7E2D62-907A-4B65-BF4F-B1D7A8D58795}" dt="2023-04-19T13:21:16.230" v="1178" actId="113"/>
          <ac:spMkLst>
            <pc:docMk/>
            <pc:sldMk cId="388863497" sldId="468"/>
            <ac:spMk id="11" creationId="{5F72412B-7F69-1A68-C20A-7645AC621E2E}"/>
          </ac:spMkLst>
        </pc:spChg>
        <pc:spChg chg="add mod">
          <ac:chgData name="Carrie-Ann Houlder" userId="5d3fb588-c1d6-4c5f-ba87-165b1945d761" providerId="ADAL" clId="{3B7E2D62-907A-4B65-BF4F-B1D7A8D58795}" dt="2023-04-19T13:21:20.407" v="1179" actId="113"/>
          <ac:spMkLst>
            <pc:docMk/>
            <pc:sldMk cId="388863497" sldId="468"/>
            <ac:spMk id="13" creationId="{6224C2EF-A4A7-1F73-461D-A28D1909A677}"/>
          </ac:spMkLst>
        </pc:spChg>
        <pc:spChg chg="del">
          <ac:chgData name="Carrie-Ann Houlder" userId="5d3fb588-c1d6-4c5f-ba87-165b1945d761" providerId="ADAL" clId="{3B7E2D62-907A-4B65-BF4F-B1D7A8D58795}" dt="2023-04-06T13:14:48.721" v="907" actId="478"/>
          <ac:spMkLst>
            <pc:docMk/>
            <pc:sldMk cId="388863497" sldId="468"/>
            <ac:spMk id="25" creationId="{ABD9928B-FF1D-A4B8-3043-5FF29D6B9622}"/>
          </ac:spMkLst>
        </pc:spChg>
        <pc:spChg chg="del">
          <ac:chgData name="Carrie-Ann Houlder" userId="5d3fb588-c1d6-4c5f-ba87-165b1945d761" providerId="ADAL" clId="{3B7E2D62-907A-4B65-BF4F-B1D7A8D58795}" dt="2023-04-06T13:15:12.411" v="916" actId="478"/>
          <ac:spMkLst>
            <pc:docMk/>
            <pc:sldMk cId="388863497" sldId="468"/>
            <ac:spMk id="27" creationId="{3A55967B-B366-6FA8-2883-0773EF032718}"/>
          </ac:spMkLst>
        </pc:spChg>
        <pc:spChg chg="del">
          <ac:chgData name="Carrie-Ann Houlder" userId="5d3fb588-c1d6-4c5f-ba87-165b1945d761" providerId="ADAL" clId="{3B7E2D62-907A-4B65-BF4F-B1D7A8D58795}" dt="2023-04-06T13:15:14.363" v="917" actId="478"/>
          <ac:spMkLst>
            <pc:docMk/>
            <pc:sldMk cId="388863497" sldId="468"/>
            <ac:spMk id="29" creationId="{2E9D9F2E-7A8A-E598-0462-79042BEC4E15}"/>
          </ac:spMkLst>
        </pc:spChg>
        <pc:spChg chg="del">
          <ac:chgData name="Carrie-Ann Houlder" userId="5d3fb588-c1d6-4c5f-ba87-165b1945d761" providerId="ADAL" clId="{3B7E2D62-907A-4B65-BF4F-B1D7A8D58795}" dt="2023-04-06T13:15:22.630" v="920" actId="478"/>
          <ac:spMkLst>
            <pc:docMk/>
            <pc:sldMk cId="388863497" sldId="468"/>
            <ac:spMk id="31" creationId="{CDB72D3B-8F09-F042-B5B7-799FC741F90C}"/>
          </ac:spMkLst>
        </pc:spChg>
        <pc:spChg chg="del mod">
          <ac:chgData name="Carrie-Ann Houlder" userId="5d3fb588-c1d6-4c5f-ba87-165b1945d761" providerId="ADAL" clId="{3B7E2D62-907A-4B65-BF4F-B1D7A8D58795}" dt="2023-04-06T13:15:02.788" v="912" actId="478"/>
          <ac:spMkLst>
            <pc:docMk/>
            <pc:sldMk cId="388863497" sldId="468"/>
            <ac:spMk id="33" creationId="{AB46C50F-AAAE-49EE-1261-B33D803A0A39}"/>
          </ac:spMkLst>
        </pc:spChg>
        <pc:spChg chg="del">
          <ac:chgData name="Carrie-Ann Houlder" userId="5d3fb588-c1d6-4c5f-ba87-165b1945d761" providerId="ADAL" clId="{3B7E2D62-907A-4B65-BF4F-B1D7A8D58795}" dt="2023-04-06T13:15:07.905" v="914" actId="478"/>
          <ac:spMkLst>
            <pc:docMk/>
            <pc:sldMk cId="388863497" sldId="468"/>
            <ac:spMk id="35" creationId="{CD414834-F868-32ED-125F-AC4157DD095A}"/>
          </ac:spMkLst>
        </pc:spChg>
        <pc:spChg chg="del">
          <ac:chgData name="Carrie-Ann Houlder" userId="5d3fb588-c1d6-4c5f-ba87-165b1945d761" providerId="ADAL" clId="{3B7E2D62-907A-4B65-BF4F-B1D7A8D58795}" dt="2023-04-06T13:15:28.015" v="923" actId="478"/>
          <ac:spMkLst>
            <pc:docMk/>
            <pc:sldMk cId="388863497" sldId="468"/>
            <ac:spMk id="37" creationId="{F8CD0E01-5E87-1901-02D5-95393F71C914}"/>
          </ac:spMkLst>
        </pc:spChg>
        <pc:picChg chg="mod">
          <ac:chgData name="Carrie-Ann Houlder" userId="5d3fb588-c1d6-4c5f-ba87-165b1945d761" providerId="ADAL" clId="{3B7E2D62-907A-4B65-BF4F-B1D7A8D58795}" dt="2023-04-06T13:20:06.652" v="988" actId="14100"/>
          <ac:picMkLst>
            <pc:docMk/>
            <pc:sldMk cId="388863497" sldId="468"/>
            <ac:picMk id="14" creationId="{992CCE47-62EF-7998-43EF-3AB024C39584}"/>
          </ac:picMkLst>
        </pc:picChg>
        <pc:picChg chg="del">
          <ac:chgData name="Carrie-Ann Houlder" userId="5d3fb588-c1d6-4c5f-ba87-165b1945d761" providerId="ADAL" clId="{3B7E2D62-907A-4B65-BF4F-B1D7A8D58795}" dt="2023-04-06T13:15:09.670" v="915" actId="478"/>
          <ac:picMkLst>
            <pc:docMk/>
            <pc:sldMk cId="388863497" sldId="468"/>
            <ac:picMk id="16" creationId="{73F3E088-5F65-A857-9875-BB45CA43DE9F}"/>
          </ac:picMkLst>
        </pc:picChg>
        <pc:picChg chg="add del">
          <ac:chgData name="Carrie-Ann Houlder" userId="5d3fb588-c1d6-4c5f-ba87-165b1945d761" providerId="ADAL" clId="{3B7E2D62-907A-4B65-BF4F-B1D7A8D58795}" dt="2023-04-06T13:15:00.837" v="911" actId="478"/>
          <ac:picMkLst>
            <pc:docMk/>
            <pc:sldMk cId="388863497" sldId="468"/>
            <ac:picMk id="19" creationId="{35771590-FA9E-4567-5C8B-E08D15224E4E}"/>
          </ac:picMkLst>
        </pc:picChg>
        <pc:picChg chg="del">
          <ac:chgData name="Carrie-Ann Houlder" userId="5d3fb588-c1d6-4c5f-ba87-165b1945d761" providerId="ADAL" clId="{3B7E2D62-907A-4B65-BF4F-B1D7A8D58795}" dt="2023-04-06T13:15:05.100" v="913" actId="478"/>
          <ac:picMkLst>
            <pc:docMk/>
            <pc:sldMk cId="388863497" sldId="468"/>
            <ac:picMk id="20" creationId="{5C151E5A-59E9-FD12-7FAC-BD4F24F47C61}"/>
          </ac:picMkLst>
        </pc:picChg>
        <pc:picChg chg="mod">
          <ac:chgData name="Carrie-Ann Houlder" userId="5d3fb588-c1d6-4c5f-ba87-165b1945d761" providerId="ADAL" clId="{3B7E2D62-907A-4B65-BF4F-B1D7A8D58795}" dt="2023-04-06T13:20:10.813" v="989" actId="14100"/>
          <ac:picMkLst>
            <pc:docMk/>
            <pc:sldMk cId="388863497" sldId="468"/>
            <ac:picMk id="21" creationId="{AD0CC8DC-A8BB-E99B-AB7A-A72A7A78E808}"/>
          </ac:picMkLst>
        </pc:picChg>
        <pc:picChg chg="mod">
          <ac:chgData name="Carrie-Ann Houlder" userId="5d3fb588-c1d6-4c5f-ba87-165b1945d761" providerId="ADAL" clId="{3B7E2D62-907A-4B65-BF4F-B1D7A8D58795}" dt="2023-04-06T13:20:16.581" v="990" actId="14100"/>
          <ac:picMkLst>
            <pc:docMk/>
            <pc:sldMk cId="388863497" sldId="468"/>
            <ac:picMk id="22" creationId="{18808FA0-686B-C488-3897-CFB4BF8B2E20}"/>
          </ac:picMkLst>
        </pc:picChg>
        <pc:picChg chg="add del mod">
          <ac:chgData name="Carrie-Ann Houlder" userId="5d3fb588-c1d6-4c5f-ba87-165b1945d761" providerId="ADAL" clId="{3B7E2D62-907A-4B65-BF4F-B1D7A8D58795}" dt="2023-04-06T13:20:22.858" v="991" actId="14100"/>
          <ac:picMkLst>
            <pc:docMk/>
            <pc:sldMk cId="388863497" sldId="468"/>
            <ac:picMk id="23" creationId="{21015D4F-763B-7754-7193-E4AAEDEC73DC}"/>
          </ac:picMkLst>
        </pc:picChg>
      </pc:sldChg>
      <pc:sldChg chg="add del">
        <pc:chgData name="Carrie-Ann Houlder" userId="5d3fb588-c1d6-4c5f-ba87-165b1945d761" providerId="ADAL" clId="{3B7E2D62-907A-4B65-BF4F-B1D7A8D58795}" dt="2023-04-06T13:14:06.006" v="903"/>
        <pc:sldMkLst>
          <pc:docMk/>
          <pc:sldMk cId="2036855040" sldId="468"/>
        </pc:sldMkLst>
      </pc:sldChg>
      <pc:sldChg chg="addSp delSp modSp add mod modNotesTx">
        <pc:chgData name="Carrie-Ann Houlder" userId="5d3fb588-c1d6-4c5f-ba87-165b1945d761" providerId="ADAL" clId="{3B7E2D62-907A-4B65-BF4F-B1D7A8D58795}" dt="2023-04-06T14:47:36.429" v="1030"/>
        <pc:sldMkLst>
          <pc:docMk/>
          <pc:sldMk cId="184131789" sldId="469"/>
        </pc:sldMkLst>
        <pc:spChg chg="del">
          <ac:chgData name="Carrie-Ann Houlder" userId="5d3fb588-c1d6-4c5f-ba87-165b1945d761" providerId="ADAL" clId="{3B7E2D62-907A-4B65-BF4F-B1D7A8D58795}" dt="2023-04-06T14:47:15.992" v="1026" actId="478"/>
          <ac:spMkLst>
            <pc:docMk/>
            <pc:sldMk cId="184131789" sldId="469"/>
            <ac:spMk id="2" creationId="{48AAB4D9-B232-40DD-1C41-270360086024}"/>
          </ac:spMkLst>
        </pc:spChg>
        <pc:spChg chg="del">
          <ac:chgData name="Carrie-Ann Houlder" userId="5d3fb588-c1d6-4c5f-ba87-165b1945d761" providerId="ADAL" clId="{3B7E2D62-907A-4B65-BF4F-B1D7A8D58795}" dt="2023-04-06T14:47:18.425" v="1027" actId="478"/>
          <ac:spMkLst>
            <pc:docMk/>
            <pc:sldMk cId="184131789" sldId="469"/>
            <ac:spMk id="3" creationId="{4BD90F52-35A6-ACB3-25D9-2008E721AE6B}"/>
          </ac:spMkLst>
        </pc:spChg>
        <pc:spChg chg="add mod">
          <ac:chgData name="Carrie-Ann Houlder" userId="5d3fb588-c1d6-4c5f-ba87-165b1945d761" providerId="ADAL" clId="{3B7E2D62-907A-4B65-BF4F-B1D7A8D58795}" dt="2023-04-06T14:47:29.942" v="1029"/>
          <ac:spMkLst>
            <pc:docMk/>
            <pc:sldMk cId="184131789" sldId="469"/>
            <ac:spMk id="5" creationId="{E63B3B4E-C05E-1588-728E-EDCA75B118B1}"/>
          </ac:spMkLst>
        </pc:spChg>
        <pc:spChg chg="add mod">
          <ac:chgData name="Carrie-Ann Houlder" userId="5d3fb588-c1d6-4c5f-ba87-165b1945d761" providerId="ADAL" clId="{3B7E2D62-907A-4B65-BF4F-B1D7A8D58795}" dt="2023-04-06T14:47:29.942" v="1029"/>
          <ac:spMkLst>
            <pc:docMk/>
            <pc:sldMk cId="184131789" sldId="469"/>
            <ac:spMk id="6" creationId="{C369D32A-6A1C-1C31-BE65-B07B6F51FC3D}"/>
          </ac:spMkLst>
        </pc:spChg>
        <pc:picChg chg="add mod">
          <ac:chgData name="Carrie-Ann Houlder" userId="5d3fb588-c1d6-4c5f-ba87-165b1945d761" providerId="ADAL" clId="{3B7E2D62-907A-4B65-BF4F-B1D7A8D58795}" dt="2023-04-06T14:47:29.942" v="1029"/>
          <ac:picMkLst>
            <pc:docMk/>
            <pc:sldMk cId="184131789" sldId="469"/>
            <ac:picMk id="4" creationId="{3564CDB8-361A-86A9-B9C3-96F22CD16E10}"/>
          </ac:picMkLst>
        </pc:picChg>
      </pc:sldChg>
      <pc:sldChg chg="add del">
        <pc:chgData name="Carrie-Ann Houlder" userId="5d3fb588-c1d6-4c5f-ba87-165b1945d761" providerId="ADAL" clId="{3B7E2D62-907A-4B65-BF4F-B1D7A8D58795}" dt="2023-04-06T14:47:12.800" v="1024"/>
        <pc:sldMkLst>
          <pc:docMk/>
          <pc:sldMk cId="1101234956" sldId="469"/>
        </pc:sldMkLst>
      </pc:sldChg>
      <pc:sldChg chg="addSp delSp modSp add del mod modNotesTx">
        <pc:chgData name="Carrie-Ann Houlder" userId="5d3fb588-c1d6-4c5f-ba87-165b1945d761" providerId="ADAL" clId="{3B7E2D62-907A-4B65-BF4F-B1D7A8D58795}" dt="2023-04-06T14:47:01.608" v="1022" actId="47"/>
        <pc:sldMkLst>
          <pc:docMk/>
          <pc:sldMk cId="3568464321" sldId="469"/>
        </pc:sldMkLst>
        <pc:spChg chg="del">
          <ac:chgData name="Carrie-Ann Houlder" userId="5d3fb588-c1d6-4c5f-ba87-165b1945d761" providerId="ADAL" clId="{3B7E2D62-907A-4B65-BF4F-B1D7A8D58795}" dt="2023-04-06T14:46:31.722" v="1017" actId="478"/>
          <ac:spMkLst>
            <pc:docMk/>
            <pc:sldMk cId="3568464321" sldId="469"/>
            <ac:spMk id="2" creationId="{48AAB4D9-B232-40DD-1C41-270360086024}"/>
          </ac:spMkLst>
        </pc:spChg>
        <pc:spChg chg="del">
          <ac:chgData name="Carrie-Ann Houlder" userId="5d3fb588-c1d6-4c5f-ba87-165b1945d761" providerId="ADAL" clId="{3B7E2D62-907A-4B65-BF4F-B1D7A8D58795}" dt="2023-04-06T14:46:29.264" v="1016" actId="478"/>
          <ac:spMkLst>
            <pc:docMk/>
            <pc:sldMk cId="3568464321" sldId="469"/>
            <ac:spMk id="3" creationId="{4BD90F52-35A6-ACB3-25D9-2008E721AE6B}"/>
          </ac:spMkLst>
        </pc:spChg>
        <pc:spChg chg="add mod">
          <ac:chgData name="Carrie-Ann Houlder" userId="5d3fb588-c1d6-4c5f-ba87-165b1945d761" providerId="ADAL" clId="{3B7E2D62-907A-4B65-BF4F-B1D7A8D58795}" dt="2023-04-06T14:46:40.258" v="1018"/>
          <ac:spMkLst>
            <pc:docMk/>
            <pc:sldMk cId="3568464321" sldId="469"/>
            <ac:spMk id="5" creationId="{E79520E7-51E5-9A8A-4CE9-66BC89BB370A}"/>
          </ac:spMkLst>
        </pc:spChg>
        <pc:spChg chg="add mod">
          <ac:chgData name="Carrie-Ann Houlder" userId="5d3fb588-c1d6-4c5f-ba87-165b1945d761" providerId="ADAL" clId="{3B7E2D62-907A-4B65-BF4F-B1D7A8D58795}" dt="2023-04-06T14:46:40.258" v="1018"/>
          <ac:spMkLst>
            <pc:docMk/>
            <pc:sldMk cId="3568464321" sldId="469"/>
            <ac:spMk id="6" creationId="{3696369C-8633-4DDF-F82B-4D4269EBE14A}"/>
          </ac:spMkLst>
        </pc:spChg>
        <pc:picChg chg="add mod">
          <ac:chgData name="Carrie-Ann Houlder" userId="5d3fb588-c1d6-4c5f-ba87-165b1945d761" providerId="ADAL" clId="{3B7E2D62-907A-4B65-BF4F-B1D7A8D58795}" dt="2023-04-06T14:46:40.258" v="1018"/>
          <ac:picMkLst>
            <pc:docMk/>
            <pc:sldMk cId="3568464321" sldId="469"/>
            <ac:picMk id="4" creationId="{AA000FB6-AFC3-D061-A621-C4565696AA0B}"/>
          </ac:picMkLst>
        </pc:picChg>
      </pc:sldChg>
      <pc:sldChg chg="addSp delSp modSp add mod">
        <pc:chgData name="Carrie-Ann Houlder" userId="5d3fb588-c1d6-4c5f-ba87-165b1945d761" providerId="ADAL" clId="{3B7E2D62-907A-4B65-BF4F-B1D7A8D58795}" dt="2023-04-19T13:38:26.327" v="1356"/>
        <pc:sldMkLst>
          <pc:docMk/>
          <pc:sldMk cId="3351097676" sldId="470"/>
        </pc:sldMkLst>
        <pc:spChg chg="add mod">
          <ac:chgData name="Carrie-Ann Houlder" userId="5d3fb588-c1d6-4c5f-ba87-165b1945d761" providerId="ADAL" clId="{3B7E2D62-907A-4B65-BF4F-B1D7A8D58795}" dt="2023-04-19T13:38:26.327" v="1356"/>
          <ac:spMkLst>
            <pc:docMk/>
            <pc:sldMk cId="3351097676" sldId="470"/>
            <ac:spMk id="2" creationId="{1A674D95-6561-0BF0-1AF2-AA4490F3A2E8}"/>
          </ac:spMkLst>
        </pc:spChg>
        <pc:spChg chg="del">
          <ac:chgData name="Carrie-Ann Houlder" userId="5d3fb588-c1d6-4c5f-ba87-165b1945d761" providerId="ADAL" clId="{3B7E2D62-907A-4B65-BF4F-B1D7A8D58795}" dt="2023-04-06T14:49:15.313" v="1035" actId="478"/>
          <ac:spMkLst>
            <pc:docMk/>
            <pc:sldMk cId="3351097676" sldId="470"/>
            <ac:spMk id="2" creationId="{2D88712D-2747-EC3F-89C5-016A30AC1D65}"/>
          </ac:spMkLst>
        </pc:spChg>
        <pc:spChg chg="add del">
          <ac:chgData name="Carrie-Ann Houlder" userId="5d3fb588-c1d6-4c5f-ba87-165b1945d761" providerId="ADAL" clId="{3B7E2D62-907A-4B65-BF4F-B1D7A8D58795}" dt="2023-04-06T14:49:18.067" v="1037" actId="478"/>
          <ac:spMkLst>
            <pc:docMk/>
            <pc:sldMk cId="3351097676" sldId="470"/>
            <ac:spMk id="4" creationId="{6E3D5BA3-8927-583C-6925-AD2D2F406882}"/>
          </ac:spMkLst>
        </pc:spChg>
        <pc:spChg chg="add mod">
          <ac:chgData name="Carrie-Ann Houlder" userId="5d3fb588-c1d6-4c5f-ba87-165b1945d761" providerId="ADAL" clId="{3B7E2D62-907A-4B65-BF4F-B1D7A8D58795}" dt="2023-04-06T14:49:25.803" v="1038"/>
          <ac:spMkLst>
            <pc:docMk/>
            <pc:sldMk cId="3351097676" sldId="470"/>
            <ac:spMk id="5" creationId="{61226278-2223-8812-8C57-AB1899B0F333}"/>
          </ac:spMkLst>
        </pc:spChg>
        <pc:spChg chg="add del mod">
          <ac:chgData name="Carrie-Ann Houlder" userId="5d3fb588-c1d6-4c5f-ba87-165b1945d761" providerId="ADAL" clId="{3B7E2D62-907A-4B65-BF4F-B1D7A8D58795}" dt="2023-04-19T13:38:25.902" v="1355" actId="478"/>
          <ac:spMkLst>
            <pc:docMk/>
            <pc:sldMk cId="3351097676" sldId="470"/>
            <ac:spMk id="6" creationId="{85D7E8B4-CB82-4739-2DEA-B6D78A84CBE9}"/>
          </ac:spMkLst>
        </pc:spChg>
      </pc:sldChg>
      <pc:sldChg chg="add del">
        <pc:chgData name="Carrie-Ann Houlder" userId="5d3fb588-c1d6-4c5f-ba87-165b1945d761" providerId="ADAL" clId="{3B7E2D62-907A-4B65-BF4F-B1D7A8D58795}" dt="2023-04-06T14:49:02.554" v="1033"/>
        <pc:sldMkLst>
          <pc:docMk/>
          <pc:sldMk cId="3404208267" sldId="470"/>
        </pc:sldMkLst>
      </pc:sldChg>
      <pc:sldChg chg="add del">
        <pc:chgData name="Carrie-Ann Houlder" userId="5d3fb588-c1d6-4c5f-ba87-165b1945d761" providerId="ADAL" clId="{3B7E2D62-907A-4B65-BF4F-B1D7A8D58795}" dt="2023-04-06T14:51:43.249" v="1058"/>
        <pc:sldMkLst>
          <pc:docMk/>
          <pc:sldMk cId="321569808" sldId="471"/>
        </pc:sldMkLst>
      </pc:sldChg>
      <pc:sldChg chg="addSp delSp modSp add mod modNotesTx">
        <pc:chgData name="Carrie-Ann Houlder" userId="5d3fb588-c1d6-4c5f-ba87-165b1945d761" providerId="ADAL" clId="{3B7E2D62-907A-4B65-BF4F-B1D7A8D58795}" dt="2023-04-06T14:52:13.510" v="1066" actId="1076"/>
        <pc:sldMkLst>
          <pc:docMk/>
          <pc:sldMk cId="1472712656" sldId="471"/>
        </pc:sldMkLst>
        <pc:spChg chg="del">
          <ac:chgData name="Carrie-Ann Houlder" userId="5d3fb588-c1d6-4c5f-ba87-165b1945d761" providerId="ADAL" clId="{3B7E2D62-907A-4B65-BF4F-B1D7A8D58795}" dt="2023-04-06T14:51:49.368" v="1061" actId="478"/>
          <ac:spMkLst>
            <pc:docMk/>
            <pc:sldMk cId="1472712656" sldId="471"/>
            <ac:spMk id="2" creationId="{63188E59-36E0-88D2-69F2-5107F9633A8B}"/>
          </ac:spMkLst>
        </pc:spChg>
        <pc:spChg chg="del">
          <ac:chgData name="Carrie-Ann Houlder" userId="5d3fb588-c1d6-4c5f-ba87-165b1945d761" providerId="ADAL" clId="{3B7E2D62-907A-4B65-BF4F-B1D7A8D58795}" dt="2023-04-06T14:51:47.510" v="1060" actId="478"/>
          <ac:spMkLst>
            <pc:docMk/>
            <pc:sldMk cId="1472712656" sldId="471"/>
            <ac:spMk id="4" creationId="{430066E6-96C0-69F7-075A-B78EA647438A}"/>
          </ac:spMkLst>
        </pc:spChg>
        <pc:spChg chg="add del mod">
          <ac:chgData name="Carrie-Ann Houlder" userId="5d3fb588-c1d6-4c5f-ba87-165b1945d761" providerId="ADAL" clId="{3B7E2D62-907A-4B65-BF4F-B1D7A8D58795}" dt="2023-04-06T14:52:03.789" v="1063" actId="478"/>
          <ac:spMkLst>
            <pc:docMk/>
            <pc:sldMk cId="1472712656" sldId="471"/>
            <ac:spMk id="5" creationId="{383F9E28-B061-D56B-DCA3-1BE9019E6D2C}"/>
          </ac:spMkLst>
        </pc:spChg>
        <pc:spChg chg="add mod">
          <ac:chgData name="Carrie-Ann Houlder" userId="5d3fb588-c1d6-4c5f-ba87-165b1945d761" providerId="ADAL" clId="{3B7E2D62-907A-4B65-BF4F-B1D7A8D58795}" dt="2023-04-06T14:52:13.510" v="1066" actId="1076"/>
          <ac:spMkLst>
            <pc:docMk/>
            <pc:sldMk cId="1472712656" sldId="471"/>
            <ac:spMk id="6" creationId="{C6362018-F847-AB28-2B85-7C04AFFF9A59}"/>
          </ac:spMkLst>
        </pc:spChg>
        <pc:spChg chg="add mod">
          <ac:chgData name="Carrie-Ann Houlder" userId="5d3fb588-c1d6-4c5f-ba87-165b1945d761" providerId="ADAL" clId="{3B7E2D62-907A-4B65-BF4F-B1D7A8D58795}" dt="2023-04-06T14:52:04.201" v="1064"/>
          <ac:spMkLst>
            <pc:docMk/>
            <pc:sldMk cId="1472712656" sldId="471"/>
            <ac:spMk id="7" creationId="{98122E64-2C70-8CB9-2E0E-F0DA2838CC8D}"/>
          </ac:spMkLst>
        </pc:spChg>
      </pc:sldChg>
      <pc:sldChg chg="add del">
        <pc:chgData name="Carrie-Ann Houlder" userId="5d3fb588-c1d6-4c5f-ba87-165b1945d761" providerId="ADAL" clId="{3B7E2D62-907A-4B65-BF4F-B1D7A8D58795}" dt="2023-04-06T14:53:49.111" v="1086"/>
        <pc:sldMkLst>
          <pc:docMk/>
          <pc:sldMk cId="221137296" sldId="472"/>
        </pc:sldMkLst>
      </pc:sldChg>
      <pc:sldChg chg="addSp delSp modSp add mod modNotesTx">
        <pc:chgData name="Carrie-Ann Houlder" userId="5d3fb588-c1d6-4c5f-ba87-165b1945d761" providerId="ADAL" clId="{3B7E2D62-907A-4B65-BF4F-B1D7A8D58795}" dt="2023-04-06T14:54:12.954" v="1093"/>
        <pc:sldMkLst>
          <pc:docMk/>
          <pc:sldMk cId="4266133973" sldId="472"/>
        </pc:sldMkLst>
        <pc:spChg chg="del">
          <ac:chgData name="Carrie-Ann Houlder" userId="5d3fb588-c1d6-4c5f-ba87-165b1945d761" providerId="ADAL" clId="{3B7E2D62-907A-4B65-BF4F-B1D7A8D58795}" dt="2023-04-06T14:53:54.126" v="1090" actId="478"/>
          <ac:spMkLst>
            <pc:docMk/>
            <pc:sldMk cId="4266133973" sldId="472"/>
            <ac:spMk id="2" creationId="{65E3C3CA-54E3-94E3-066A-B345806C88D3}"/>
          </ac:spMkLst>
        </pc:spChg>
        <pc:spChg chg="add del mod">
          <ac:chgData name="Carrie-Ann Houlder" userId="5d3fb588-c1d6-4c5f-ba87-165b1945d761" providerId="ADAL" clId="{3B7E2D62-907A-4B65-BF4F-B1D7A8D58795}" dt="2023-04-06T14:54:12.453" v="1092" actId="478"/>
          <ac:spMkLst>
            <pc:docMk/>
            <pc:sldMk cId="4266133973" sldId="472"/>
            <ac:spMk id="6" creationId="{D62EED13-0D54-37ED-E2A9-9E3CDB8F1384}"/>
          </ac:spMkLst>
        </pc:spChg>
        <pc:spChg chg="add mod">
          <ac:chgData name="Carrie-Ann Houlder" userId="5d3fb588-c1d6-4c5f-ba87-165b1945d761" providerId="ADAL" clId="{3B7E2D62-907A-4B65-BF4F-B1D7A8D58795}" dt="2023-04-06T14:54:12.954" v="1093"/>
          <ac:spMkLst>
            <pc:docMk/>
            <pc:sldMk cId="4266133973" sldId="472"/>
            <ac:spMk id="8" creationId="{BA256098-0E95-90D3-1365-642B78857C92}"/>
          </ac:spMkLst>
        </pc:spChg>
        <pc:spChg chg="add mod">
          <ac:chgData name="Carrie-Ann Houlder" userId="5d3fb588-c1d6-4c5f-ba87-165b1945d761" providerId="ADAL" clId="{3B7E2D62-907A-4B65-BF4F-B1D7A8D58795}" dt="2023-04-06T14:54:12.954" v="1093"/>
          <ac:spMkLst>
            <pc:docMk/>
            <pc:sldMk cId="4266133973" sldId="472"/>
            <ac:spMk id="9" creationId="{EB3E7DBA-D4A3-0F4A-8AE8-784D73139355}"/>
          </ac:spMkLst>
        </pc:spChg>
        <pc:picChg chg="del">
          <ac:chgData name="Carrie-Ann Houlder" userId="5d3fb588-c1d6-4c5f-ba87-165b1945d761" providerId="ADAL" clId="{3B7E2D62-907A-4B65-BF4F-B1D7A8D58795}" dt="2023-04-06T14:53:50.791" v="1088" actId="478"/>
          <ac:picMkLst>
            <pc:docMk/>
            <pc:sldMk cId="4266133973" sldId="472"/>
            <ac:picMk id="3" creationId="{CD07B9E8-3B7A-A255-9D1E-811313F799AB}"/>
          </ac:picMkLst>
        </pc:picChg>
        <pc:picChg chg="del">
          <ac:chgData name="Carrie-Ann Houlder" userId="5d3fb588-c1d6-4c5f-ba87-165b1945d761" providerId="ADAL" clId="{3B7E2D62-907A-4B65-BF4F-B1D7A8D58795}" dt="2023-04-06T14:53:51.979" v="1089" actId="478"/>
          <ac:picMkLst>
            <pc:docMk/>
            <pc:sldMk cId="4266133973" sldId="472"/>
            <ac:picMk id="4" creationId="{223A131B-9AB9-D6F2-788D-81179A75BFA0}"/>
          </ac:picMkLst>
        </pc:picChg>
        <pc:picChg chg="add mod">
          <ac:chgData name="Carrie-Ann Houlder" userId="5d3fb588-c1d6-4c5f-ba87-165b1945d761" providerId="ADAL" clId="{3B7E2D62-907A-4B65-BF4F-B1D7A8D58795}" dt="2023-04-06T14:54:12.954" v="1093"/>
          <ac:picMkLst>
            <pc:docMk/>
            <pc:sldMk cId="4266133973" sldId="472"/>
            <ac:picMk id="7" creationId="{105782B9-51AE-AE04-4679-356B54C85179}"/>
          </ac:picMkLst>
        </pc:picChg>
      </pc:sldChg>
      <pc:sldChg chg="add del">
        <pc:chgData name="Carrie-Ann Houlder" userId="5d3fb588-c1d6-4c5f-ba87-165b1945d761" providerId="ADAL" clId="{3B7E2D62-907A-4B65-BF4F-B1D7A8D58795}" dt="2023-04-06T14:54:43.847" v="1098"/>
        <pc:sldMkLst>
          <pc:docMk/>
          <pc:sldMk cId="245235458" sldId="473"/>
        </pc:sldMkLst>
      </pc:sldChg>
      <pc:sldChg chg="addSp delSp modSp add mod modNotesTx">
        <pc:chgData name="Carrie-Ann Houlder" userId="5d3fb588-c1d6-4c5f-ba87-165b1945d761" providerId="ADAL" clId="{3B7E2D62-907A-4B65-BF4F-B1D7A8D58795}" dt="2023-04-06T14:55:07.624" v="1105"/>
        <pc:sldMkLst>
          <pc:docMk/>
          <pc:sldMk cId="1473344169" sldId="473"/>
        </pc:sldMkLst>
        <pc:spChg chg="del">
          <ac:chgData name="Carrie-Ann Houlder" userId="5d3fb588-c1d6-4c5f-ba87-165b1945d761" providerId="ADAL" clId="{3B7E2D62-907A-4B65-BF4F-B1D7A8D58795}" dt="2023-04-06T14:54:49.196" v="1102" actId="478"/>
          <ac:spMkLst>
            <pc:docMk/>
            <pc:sldMk cId="1473344169" sldId="473"/>
            <ac:spMk id="2" creationId="{65E3C3CA-54E3-94E3-066A-B345806C88D3}"/>
          </ac:spMkLst>
        </pc:spChg>
        <pc:spChg chg="add del mod">
          <ac:chgData name="Carrie-Ann Houlder" userId="5d3fb588-c1d6-4c5f-ba87-165b1945d761" providerId="ADAL" clId="{3B7E2D62-907A-4B65-BF4F-B1D7A8D58795}" dt="2023-04-06T14:54:52.971" v="1103" actId="478"/>
          <ac:spMkLst>
            <pc:docMk/>
            <pc:sldMk cId="1473344169" sldId="473"/>
            <ac:spMk id="6" creationId="{A62F19A4-CEAD-C87B-FD60-1A63BB31715C}"/>
          </ac:spMkLst>
        </pc:spChg>
        <pc:spChg chg="add mod">
          <ac:chgData name="Carrie-Ann Houlder" userId="5d3fb588-c1d6-4c5f-ba87-165b1945d761" providerId="ADAL" clId="{3B7E2D62-907A-4B65-BF4F-B1D7A8D58795}" dt="2023-04-06T14:55:00.733" v="1104"/>
          <ac:spMkLst>
            <pc:docMk/>
            <pc:sldMk cId="1473344169" sldId="473"/>
            <ac:spMk id="7" creationId="{37A22E2E-F761-3BC4-3684-74FE4A4881AF}"/>
          </ac:spMkLst>
        </pc:spChg>
        <pc:spChg chg="add mod">
          <ac:chgData name="Carrie-Ann Houlder" userId="5d3fb588-c1d6-4c5f-ba87-165b1945d761" providerId="ADAL" clId="{3B7E2D62-907A-4B65-BF4F-B1D7A8D58795}" dt="2023-04-06T14:55:00.733" v="1104"/>
          <ac:spMkLst>
            <pc:docMk/>
            <pc:sldMk cId="1473344169" sldId="473"/>
            <ac:spMk id="8" creationId="{952BE948-5812-E680-736C-445622E1F7FD}"/>
          </ac:spMkLst>
        </pc:spChg>
        <pc:picChg chg="del">
          <ac:chgData name="Carrie-Ann Houlder" userId="5d3fb588-c1d6-4c5f-ba87-165b1945d761" providerId="ADAL" clId="{3B7E2D62-907A-4B65-BF4F-B1D7A8D58795}" dt="2023-04-06T14:54:45.988" v="1100" actId="478"/>
          <ac:picMkLst>
            <pc:docMk/>
            <pc:sldMk cId="1473344169" sldId="473"/>
            <ac:picMk id="3" creationId="{CD07B9E8-3B7A-A255-9D1E-811313F799AB}"/>
          </ac:picMkLst>
        </pc:picChg>
        <pc:picChg chg="del">
          <ac:chgData name="Carrie-Ann Houlder" userId="5d3fb588-c1d6-4c5f-ba87-165b1945d761" providerId="ADAL" clId="{3B7E2D62-907A-4B65-BF4F-B1D7A8D58795}" dt="2023-04-06T14:54:47.136" v="1101" actId="478"/>
          <ac:picMkLst>
            <pc:docMk/>
            <pc:sldMk cId="1473344169" sldId="473"/>
            <ac:picMk id="4" creationId="{223A131B-9AB9-D6F2-788D-81179A75BFA0}"/>
          </ac:picMkLst>
        </pc:picChg>
        <pc:picChg chg="add mod">
          <ac:chgData name="Carrie-Ann Houlder" userId="5d3fb588-c1d6-4c5f-ba87-165b1945d761" providerId="ADAL" clId="{3B7E2D62-907A-4B65-BF4F-B1D7A8D58795}" dt="2023-04-06T14:55:00.733" v="1104"/>
          <ac:picMkLst>
            <pc:docMk/>
            <pc:sldMk cId="1473344169" sldId="473"/>
            <ac:picMk id="9" creationId="{E0520D60-EC4A-E20F-09DB-0D99F782FBF3}"/>
          </ac:picMkLst>
        </pc:picChg>
      </pc:sldChg>
      <pc:sldChg chg="add del">
        <pc:chgData name="Carrie-Ann Houlder" userId="5d3fb588-c1d6-4c5f-ba87-165b1945d761" providerId="ADAL" clId="{3B7E2D62-907A-4B65-BF4F-B1D7A8D58795}" dt="2023-04-06T14:54:40.509" v="1096"/>
        <pc:sldMkLst>
          <pc:docMk/>
          <pc:sldMk cId="4193883109" sldId="473"/>
        </pc:sldMkLst>
      </pc:sldChg>
      <pc:sldChg chg="addSp delSp modSp add mod modClrScheme chgLayout">
        <pc:chgData name="Carrie-Ann Houlder" userId="5d3fb588-c1d6-4c5f-ba87-165b1945d761" providerId="ADAL" clId="{3B7E2D62-907A-4B65-BF4F-B1D7A8D58795}" dt="2023-04-06T14:56:31.145" v="1126" actId="1076"/>
        <pc:sldMkLst>
          <pc:docMk/>
          <pc:sldMk cId="285113206" sldId="474"/>
        </pc:sldMkLst>
        <pc:spChg chg="del">
          <ac:chgData name="Carrie-Ann Houlder" userId="5d3fb588-c1d6-4c5f-ba87-165b1945d761" providerId="ADAL" clId="{3B7E2D62-907A-4B65-BF4F-B1D7A8D58795}" dt="2023-04-06T14:55:34.305" v="1112" actId="478"/>
          <ac:spMkLst>
            <pc:docMk/>
            <pc:sldMk cId="285113206" sldId="474"/>
            <ac:spMk id="2" creationId="{65E3C3CA-54E3-94E3-066A-B345806C88D3}"/>
          </ac:spMkLst>
        </pc:spChg>
        <pc:spChg chg="add del mod">
          <ac:chgData name="Carrie-Ann Houlder" userId="5d3fb588-c1d6-4c5f-ba87-165b1945d761" providerId="ADAL" clId="{3B7E2D62-907A-4B65-BF4F-B1D7A8D58795}" dt="2023-04-06T14:55:37.198" v="1114" actId="478"/>
          <ac:spMkLst>
            <pc:docMk/>
            <pc:sldMk cId="285113206" sldId="474"/>
            <ac:spMk id="6" creationId="{81A747F5-B1E5-4A7F-C448-A725FD4F274B}"/>
          </ac:spMkLst>
        </pc:spChg>
        <pc:spChg chg="add mod">
          <ac:chgData name="Carrie-Ann Houlder" userId="5d3fb588-c1d6-4c5f-ba87-165b1945d761" providerId="ADAL" clId="{3B7E2D62-907A-4B65-BF4F-B1D7A8D58795}" dt="2023-04-06T14:56:06.334" v="1117" actId="26606"/>
          <ac:spMkLst>
            <pc:docMk/>
            <pc:sldMk cId="285113206" sldId="474"/>
            <ac:spMk id="7" creationId="{53AFEE8E-AADC-A974-8B9E-0ED9223EC266}"/>
          </ac:spMkLst>
        </pc:spChg>
        <pc:spChg chg="add mod ord">
          <ac:chgData name="Carrie-Ann Houlder" userId="5d3fb588-c1d6-4c5f-ba87-165b1945d761" providerId="ADAL" clId="{3B7E2D62-907A-4B65-BF4F-B1D7A8D58795}" dt="2023-04-06T14:56:21.479" v="1123" actId="1076"/>
          <ac:spMkLst>
            <pc:docMk/>
            <pc:sldMk cId="285113206" sldId="474"/>
            <ac:spMk id="8" creationId="{4709F7E0-4F19-A1B0-51BD-28AE94C373A5}"/>
          </ac:spMkLst>
        </pc:spChg>
        <pc:picChg chg="del">
          <ac:chgData name="Carrie-Ann Houlder" userId="5d3fb588-c1d6-4c5f-ba87-165b1945d761" providerId="ADAL" clId="{3B7E2D62-907A-4B65-BF4F-B1D7A8D58795}" dt="2023-04-06T14:55:35.547" v="1113" actId="478"/>
          <ac:picMkLst>
            <pc:docMk/>
            <pc:sldMk cId="285113206" sldId="474"/>
            <ac:picMk id="3" creationId="{CD07B9E8-3B7A-A255-9D1E-811313F799AB}"/>
          </ac:picMkLst>
        </pc:picChg>
        <pc:picChg chg="del">
          <ac:chgData name="Carrie-Ann Houlder" userId="5d3fb588-c1d6-4c5f-ba87-165b1945d761" providerId="ADAL" clId="{3B7E2D62-907A-4B65-BF4F-B1D7A8D58795}" dt="2023-04-06T14:55:38.503" v="1115" actId="478"/>
          <ac:picMkLst>
            <pc:docMk/>
            <pc:sldMk cId="285113206" sldId="474"/>
            <ac:picMk id="4" creationId="{223A131B-9AB9-D6F2-788D-81179A75BFA0}"/>
          </ac:picMkLst>
        </pc:picChg>
        <pc:picChg chg="add mod">
          <ac:chgData name="Carrie-Ann Houlder" userId="5d3fb588-c1d6-4c5f-ba87-165b1945d761" providerId="ADAL" clId="{3B7E2D62-907A-4B65-BF4F-B1D7A8D58795}" dt="2023-04-06T14:56:31.145" v="1126" actId="1076"/>
          <ac:picMkLst>
            <pc:docMk/>
            <pc:sldMk cId="285113206" sldId="474"/>
            <ac:picMk id="9" creationId="{4A76A0FA-B5E5-CA21-6C54-63068DDAB3CF}"/>
          </ac:picMkLst>
        </pc:picChg>
      </pc:sldChg>
      <pc:sldChg chg="add del">
        <pc:chgData name="Carrie-Ann Houlder" userId="5d3fb588-c1d6-4c5f-ba87-165b1945d761" providerId="ADAL" clId="{3B7E2D62-907A-4B65-BF4F-B1D7A8D58795}" dt="2023-04-06T14:55:32.117" v="1110"/>
        <pc:sldMkLst>
          <pc:docMk/>
          <pc:sldMk cId="3365655707" sldId="474"/>
        </pc:sldMkLst>
      </pc:sldChg>
      <pc:sldChg chg="addSp delSp modSp add mod">
        <pc:chgData name="Carrie-Ann Houlder" userId="5d3fb588-c1d6-4c5f-ba87-165b1945d761" providerId="ADAL" clId="{3B7E2D62-907A-4B65-BF4F-B1D7A8D58795}" dt="2023-04-06T14:57:22.993" v="1137"/>
        <pc:sldMkLst>
          <pc:docMk/>
          <pc:sldMk cId="2435675300" sldId="475"/>
        </pc:sldMkLst>
        <pc:spChg chg="del">
          <ac:chgData name="Carrie-Ann Houlder" userId="5d3fb588-c1d6-4c5f-ba87-165b1945d761" providerId="ADAL" clId="{3B7E2D62-907A-4B65-BF4F-B1D7A8D58795}" dt="2023-04-06T14:57:11.502" v="1135" actId="478"/>
          <ac:spMkLst>
            <pc:docMk/>
            <pc:sldMk cId="2435675300" sldId="475"/>
            <ac:spMk id="2" creationId="{65E3C3CA-54E3-94E3-066A-B345806C88D3}"/>
          </ac:spMkLst>
        </pc:spChg>
        <pc:spChg chg="add del mod">
          <ac:chgData name="Carrie-Ann Houlder" userId="5d3fb588-c1d6-4c5f-ba87-165b1945d761" providerId="ADAL" clId="{3B7E2D62-907A-4B65-BF4F-B1D7A8D58795}" dt="2023-04-06T14:57:13.597" v="1136" actId="478"/>
          <ac:spMkLst>
            <pc:docMk/>
            <pc:sldMk cId="2435675300" sldId="475"/>
            <ac:spMk id="6" creationId="{0523C54D-0A60-2F1B-4062-D6A19725BA43}"/>
          </ac:spMkLst>
        </pc:spChg>
        <pc:spChg chg="add mod">
          <ac:chgData name="Carrie-Ann Houlder" userId="5d3fb588-c1d6-4c5f-ba87-165b1945d761" providerId="ADAL" clId="{3B7E2D62-907A-4B65-BF4F-B1D7A8D58795}" dt="2023-04-06T14:57:22.993" v="1137"/>
          <ac:spMkLst>
            <pc:docMk/>
            <pc:sldMk cId="2435675300" sldId="475"/>
            <ac:spMk id="7" creationId="{1C985375-A6E8-5F1D-EC13-D7C9F824F2B8}"/>
          </ac:spMkLst>
        </pc:spChg>
        <pc:spChg chg="add mod">
          <ac:chgData name="Carrie-Ann Houlder" userId="5d3fb588-c1d6-4c5f-ba87-165b1945d761" providerId="ADAL" clId="{3B7E2D62-907A-4B65-BF4F-B1D7A8D58795}" dt="2023-04-06T14:57:22.993" v="1137"/>
          <ac:spMkLst>
            <pc:docMk/>
            <pc:sldMk cId="2435675300" sldId="475"/>
            <ac:spMk id="8" creationId="{AFEC7045-E748-737E-5445-225B99C91D4B}"/>
          </ac:spMkLst>
        </pc:spChg>
        <pc:picChg chg="del">
          <ac:chgData name="Carrie-Ann Houlder" userId="5d3fb588-c1d6-4c5f-ba87-165b1945d761" providerId="ADAL" clId="{3B7E2D62-907A-4B65-BF4F-B1D7A8D58795}" dt="2023-04-06T14:57:08.309" v="1133" actId="478"/>
          <ac:picMkLst>
            <pc:docMk/>
            <pc:sldMk cId="2435675300" sldId="475"/>
            <ac:picMk id="3" creationId="{CD07B9E8-3B7A-A255-9D1E-811313F799AB}"/>
          </ac:picMkLst>
        </pc:picChg>
        <pc:picChg chg="del">
          <ac:chgData name="Carrie-Ann Houlder" userId="5d3fb588-c1d6-4c5f-ba87-165b1945d761" providerId="ADAL" clId="{3B7E2D62-907A-4B65-BF4F-B1D7A8D58795}" dt="2023-04-06T14:57:09.503" v="1134" actId="478"/>
          <ac:picMkLst>
            <pc:docMk/>
            <pc:sldMk cId="2435675300" sldId="475"/>
            <ac:picMk id="4" creationId="{223A131B-9AB9-D6F2-788D-81179A75BFA0}"/>
          </ac:picMkLst>
        </pc:picChg>
        <pc:picChg chg="add mod">
          <ac:chgData name="Carrie-Ann Houlder" userId="5d3fb588-c1d6-4c5f-ba87-165b1945d761" providerId="ADAL" clId="{3B7E2D62-907A-4B65-BF4F-B1D7A8D58795}" dt="2023-04-06T14:57:22.993" v="1137"/>
          <ac:picMkLst>
            <pc:docMk/>
            <pc:sldMk cId="2435675300" sldId="475"/>
            <ac:picMk id="9" creationId="{B6D929B7-B1B5-DC73-AD5F-C48493854FDC}"/>
          </ac:picMkLst>
        </pc:picChg>
      </pc:sldChg>
      <pc:sldChg chg="add del">
        <pc:chgData name="Carrie-Ann Houlder" userId="5d3fb588-c1d6-4c5f-ba87-165b1945d761" providerId="ADAL" clId="{3B7E2D62-907A-4B65-BF4F-B1D7A8D58795}" dt="2023-04-06T14:57:06.232" v="1131"/>
        <pc:sldMkLst>
          <pc:docMk/>
          <pc:sldMk cId="3968596512" sldId="475"/>
        </pc:sldMkLst>
      </pc:sldChg>
      <pc:sldChg chg="addSp delSp modSp add mod modNotesTx">
        <pc:chgData name="Carrie-Ann Houlder" userId="5d3fb588-c1d6-4c5f-ba87-165b1945d761" providerId="ADAL" clId="{3B7E2D62-907A-4B65-BF4F-B1D7A8D58795}" dt="2023-04-19T13:45:35.486" v="1371" actId="255"/>
        <pc:sldMkLst>
          <pc:docMk/>
          <pc:sldMk cId="152382487" sldId="476"/>
        </pc:sldMkLst>
        <pc:spChg chg="add mod">
          <ac:chgData name="Carrie-Ann Houlder" userId="5d3fb588-c1d6-4c5f-ba87-165b1945d761" providerId="ADAL" clId="{3B7E2D62-907A-4B65-BF4F-B1D7A8D58795}" dt="2023-04-19T13:45:35.486" v="1371" actId="255"/>
          <ac:spMkLst>
            <pc:docMk/>
            <pc:sldMk cId="152382487" sldId="476"/>
            <ac:spMk id="2" creationId="{7E7250D8-F18B-9E08-8FFB-68CE20EFDFAB}"/>
          </ac:spMkLst>
        </pc:spChg>
        <pc:spChg chg="add mod">
          <ac:chgData name="Carrie-Ann Houlder" userId="5d3fb588-c1d6-4c5f-ba87-165b1945d761" providerId="ADAL" clId="{3B7E2D62-907A-4B65-BF4F-B1D7A8D58795}" dt="2023-04-06T14:58:09.971" v="1149"/>
          <ac:spMkLst>
            <pc:docMk/>
            <pc:sldMk cId="152382487" sldId="476"/>
            <ac:spMk id="3" creationId="{094B84A2-02C3-9B7C-A850-79442F6CFE0E}"/>
          </ac:spMkLst>
        </pc:spChg>
        <pc:spChg chg="del">
          <ac:chgData name="Carrie-Ann Houlder" userId="5d3fb588-c1d6-4c5f-ba87-165b1945d761" providerId="ADAL" clId="{3B7E2D62-907A-4B65-BF4F-B1D7A8D58795}" dt="2023-04-06T14:58:03.143" v="1148" actId="478"/>
          <ac:spMkLst>
            <pc:docMk/>
            <pc:sldMk cId="152382487" sldId="476"/>
            <ac:spMk id="6" creationId="{C6362018-F847-AB28-2B85-7C04AFFF9A59}"/>
          </ac:spMkLst>
        </pc:spChg>
        <pc:spChg chg="del">
          <ac:chgData name="Carrie-Ann Houlder" userId="5d3fb588-c1d6-4c5f-ba87-165b1945d761" providerId="ADAL" clId="{3B7E2D62-907A-4B65-BF4F-B1D7A8D58795}" dt="2023-04-06T14:58:01.035" v="1147" actId="478"/>
          <ac:spMkLst>
            <pc:docMk/>
            <pc:sldMk cId="152382487" sldId="476"/>
            <ac:spMk id="7" creationId="{98122E64-2C70-8CB9-2E0E-F0DA2838CC8D}"/>
          </ac:spMkLst>
        </pc:spChg>
      </pc:sldChg>
      <pc:sldChg chg="add del">
        <pc:chgData name="Carrie-Ann Houlder" userId="5d3fb588-c1d6-4c5f-ba87-165b1945d761" providerId="ADAL" clId="{3B7E2D62-907A-4B65-BF4F-B1D7A8D58795}" dt="2023-04-06T14:57:56.163" v="1144"/>
        <pc:sldMkLst>
          <pc:docMk/>
          <pc:sldMk cId="1016849616" sldId="476"/>
        </pc:sldMkLst>
      </pc:sldChg>
      <pc:sldChg chg="add del modNotesTx">
        <pc:chgData name="Carrie-Ann Houlder" userId="5d3fb588-c1d6-4c5f-ba87-165b1945d761" providerId="ADAL" clId="{3B7E2D62-907A-4B65-BF4F-B1D7A8D58795}" dt="2023-04-06T14:57:52.773" v="1142"/>
        <pc:sldMkLst>
          <pc:docMk/>
          <pc:sldMk cId="1830998232" sldId="476"/>
        </pc:sldMkLst>
      </pc:sldChg>
      <pc:sldMasterChg chg="delSldLayout">
        <pc:chgData name="Carrie-Ann Houlder" userId="5d3fb588-c1d6-4c5f-ba87-165b1945d761" providerId="ADAL" clId="{3B7E2D62-907A-4B65-BF4F-B1D7A8D58795}" dt="2023-04-06T14:58:13.349" v="1150" actId="2696"/>
        <pc:sldMasterMkLst>
          <pc:docMk/>
          <pc:sldMasterMk cId="1173112174" sldId="2147483660"/>
        </pc:sldMasterMkLst>
        <pc:sldLayoutChg chg="del">
          <pc:chgData name="Carrie-Ann Houlder" userId="5d3fb588-c1d6-4c5f-ba87-165b1945d761" providerId="ADAL" clId="{3B7E2D62-907A-4B65-BF4F-B1D7A8D58795}" dt="2023-04-06T14:58:13.349" v="1150" actId="2696"/>
          <pc:sldLayoutMkLst>
            <pc:docMk/>
            <pc:sldMasterMk cId="1173112174" sldId="2147483660"/>
            <pc:sldLayoutMk cId="239792569" sldId="2147483759"/>
          </pc:sldLayoutMkLst>
        </pc:sldLayoutChg>
        <pc:sldLayoutChg chg="del">
          <pc:chgData name="Carrie-Ann Houlder" userId="5d3fb588-c1d6-4c5f-ba87-165b1945d761" providerId="ADAL" clId="{3B7E2D62-907A-4B65-BF4F-B1D7A8D58795}" dt="2023-04-06T14:57:28.545" v="1138" actId="2696"/>
          <pc:sldLayoutMkLst>
            <pc:docMk/>
            <pc:sldMasterMk cId="1173112174" sldId="2147483660"/>
            <pc:sldLayoutMk cId="2389126809" sldId="2147483806"/>
          </pc:sldLayoutMkLst>
        </pc:sldLayoutChg>
        <pc:sldLayoutChg chg="del">
          <pc:chgData name="Carrie-Ann Houlder" userId="5d3fb588-c1d6-4c5f-ba87-165b1945d761" providerId="ADAL" clId="{3B7E2D62-907A-4B65-BF4F-B1D7A8D58795}" dt="2023-04-06T14:47:40.745" v="1031" actId="2696"/>
          <pc:sldLayoutMkLst>
            <pc:docMk/>
            <pc:sldMasterMk cId="1173112174" sldId="2147483660"/>
            <pc:sldLayoutMk cId="1311527684" sldId="2147483807"/>
          </pc:sldLayoutMkLst>
        </pc:sldLayoutChg>
        <pc:sldLayoutChg chg="del">
          <pc:chgData name="Carrie-Ann Houlder" userId="5d3fb588-c1d6-4c5f-ba87-165b1945d761" providerId="ADAL" clId="{3B7E2D62-907A-4B65-BF4F-B1D7A8D58795}" dt="2023-04-06T14:53:25.355" v="1083" actId="2696"/>
          <pc:sldLayoutMkLst>
            <pc:docMk/>
            <pc:sldMasterMk cId="1173112174" sldId="2147483660"/>
            <pc:sldLayoutMk cId="3897215566" sldId="2147483808"/>
          </pc:sldLayoutMkLst>
        </pc:sldLayoutChg>
        <pc:sldLayoutChg chg="del">
          <pc:chgData name="Carrie-Ann Houlder" userId="5d3fb588-c1d6-4c5f-ba87-165b1945d761" providerId="ADAL" clId="{3B7E2D62-907A-4B65-BF4F-B1D7A8D58795}" dt="2023-04-06T14:49:29.454" v="1039" actId="2696"/>
          <pc:sldLayoutMkLst>
            <pc:docMk/>
            <pc:sldMasterMk cId="1173112174" sldId="2147483660"/>
            <pc:sldLayoutMk cId="350035657" sldId="2147483809"/>
          </pc:sldLayoutMkLst>
        </pc:sldLayoutChg>
        <pc:sldLayoutChg chg="del">
          <pc:chgData name="Carrie-Ann Houlder" userId="5d3fb588-c1d6-4c5f-ba87-165b1945d761" providerId="ADAL" clId="{3B7E2D62-907A-4B65-BF4F-B1D7A8D58795}" dt="2023-04-06T14:51:04.113" v="1056" actId="2696"/>
          <pc:sldLayoutMkLst>
            <pc:docMk/>
            <pc:sldMasterMk cId="1173112174" sldId="2147483660"/>
            <pc:sldLayoutMk cId="631299626" sldId="2147483810"/>
          </pc:sldLayoutMkLst>
        </pc:sldLayoutChg>
        <pc:sldLayoutChg chg="del">
          <pc:chgData name="Carrie-Ann Houlder" userId="5d3fb588-c1d6-4c5f-ba87-165b1945d761" providerId="ADAL" clId="{3B7E2D62-907A-4B65-BF4F-B1D7A8D58795}" dt="2023-04-06T13:02:33.987" v="765" actId="2696"/>
          <pc:sldLayoutMkLst>
            <pc:docMk/>
            <pc:sldMasterMk cId="1173112174" sldId="2147483660"/>
            <pc:sldLayoutMk cId="2941673033" sldId="21474838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B0ED8-3D65-4942-8603-06D073C839C1}"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A9BCA-356A-45A9-9976-C7505D7A3F20}" type="slidenum">
              <a:rPr lang="en-GB" smtClean="0"/>
              <a:t>‹#›</a:t>
            </a:fld>
            <a:endParaRPr lang="en-GB"/>
          </a:p>
        </p:txBody>
      </p:sp>
    </p:spTree>
    <p:extLst>
      <p:ext uri="{BB962C8B-B14F-4D97-AF65-F5344CB8AC3E}">
        <p14:creationId xmlns:p14="http://schemas.microsoft.com/office/powerpoint/2010/main" val="370886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284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As we heard in the first clip, this is about training and developing people within an organisation.</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It’s a little bit like teaching, but there’s not really a curriculum. You have to figure out what the business needs the employees to know and do, then help the employees reach their potential.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25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There’s a bunch of talented people out there, and businesses have to compete to make sure they get the best people.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Recruitment is about persuading them to come to your company through campaigns and job adverts, and then taking them through the process of being hired, from interviewing all the way to telling them they’ve got the job!</a:t>
            </a:r>
          </a:p>
          <a:p>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16</a:t>
            </a:fld>
            <a:endParaRPr lang="en-GB"/>
          </a:p>
        </p:txBody>
      </p:sp>
    </p:spTree>
    <p:extLst>
      <p:ext uri="{BB962C8B-B14F-4D97-AF65-F5344CB8AC3E}">
        <p14:creationId xmlns:p14="http://schemas.microsoft.com/office/powerpoint/2010/main" val="307891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The clue is in the name. HR generalists focus on more general activities. This can touch on a lot of the specialisms, but typically they’ll work on branching out into the organisation, connecting the dots and advising the business on HR issues.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can start in a HR generalist</a:t>
            </a:r>
            <a:r>
              <a:rPr lang="en-GB" sz="1200" baseline="0" dirty="0">
                <a:latin typeface="Arial" panose="020B0604020202020204" pitchFamily="34" charset="0"/>
                <a:cs typeface="Arial" panose="020B0604020202020204" pitchFamily="34" charset="0"/>
              </a:rPr>
              <a:t> role, then work your way to the top through other generalist positions</a:t>
            </a:r>
            <a:r>
              <a:rPr lang="en-GB" sz="1200" dirty="0">
                <a:latin typeface="Arial" panose="020B0604020202020204" pitchFamily="34" charset="0"/>
                <a:cs typeface="Arial" panose="020B0604020202020204" pitchFamily="34" charset="0"/>
              </a:rPr>
              <a:t>, or branch out into a specialist role.</a:t>
            </a: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61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Arial" panose="020B0604020202020204" pitchFamily="34" charset="0"/>
                <a:cs typeface="Arial" panose="020B0604020202020204" pitchFamily="34" charset="0"/>
              </a:rPr>
              <a:t>1) HR gives you the opportunity to work in every sector, from media to engineering and from banks to charities as most businesses need an HR professional to help support their people management. And HR professionals work globally so the world is your oyster!</a:t>
            </a:r>
          </a:p>
          <a:p>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2) A career in HR offers long-term options and a huge variety of roles. You could be involved in recruiting or training staff one day, or helping your company decide how staff should be rewarded the next. There are even roles which focus on law, protecting the employment rights of employees at work.</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3) The HR profession has been experiencing steady growth and this is expected to continue for the next 5-10 years.</a:t>
            </a:r>
          </a:p>
          <a:p>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4)</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 great HR professional can have a profoundly positive impact on people just by clocking in each day. The daily duties of the job make employee welfare and happiness a matter of professional responsibility.</a:t>
            </a:r>
          </a:p>
          <a:p>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5) As we’ve discussed, HR is crucial to making sure the business can get to where it needs to, so you would work very closely alongside the strategy of the business.</a:t>
            </a:r>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19</a:t>
            </a:fld>
            <a:endParaRPr lang="en-GB"/>
          </a:p>
        </p:txBody>
      </p:sp>
    </p:spTree>
    <p:extLst>
      <p:ext uri="{BB962C8B-B14F-4D97-AF65-F5344CB8AC3E}">
        <p14:creationId xmlns:p14="http://schemas.microsoft.com/office/powerpoint/2010/main" val="361747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A9BCA-356A-45A9-9976-C7505D7A3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822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Curious – HR professionals have to know about business in general but also all about their own organisations as they have to make decisions with an understanding of what is going to be affected.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Decisive thinker – the HR industry is becoming increasingly driven by data, so its important that you know how to manage that and use it to make good decisions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Skilled influencer – in business you have to sell your ideas, and HR is no different.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Ethical integrity – If you work in HR, you need to lead by example. You should act with integrity and impartiality and have the courage to defend your views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Problem solver – there’s no doubt you’ll encounter plenty of issues, and because you’re dealing with people, they’ll never be clear cut. You need patience to work through challenges and the determination to push ahead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Remember – these can all be learned behaviours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94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Source: </a:t>
            </a:r>
            <a:r>
              <a:rPr lang="en-GB" sz="1800" dirty="0">
                <a:effectLst/>
                <a:latin typeface="Trebuchet MS" panose="020B0603020202020204" pitchFamily="34" charset="0"/>
                <a:ea typeface="Calibri" panose="020F0502020204030204" pitchFamily="34" charset="0"/>
                <a:cs typeface="Calibri" panose="020F0502020204030204" pitchFamily="34" charset="0"/>
              </a:rPr>
              <a:t>Croner salary data 2023</a:t>
            </a:r>
            <a:endParaRPr lang="en-GB" sz="1200" b="0" i="1" kern="1200" dirty="0">
              <a:solidFill>
                <a:schemeClr val="tx1"/>
              </a:solidFill>
              <a:effectLst/>
              <a:latin typeface="+mn-lt"/>
              <a:ea typeface="+mn-ea"/>
              <a:cs typeface="+mn-cs"/>
            </a:endParaRPr>
          </a:p>
          <a:p>
            <a:endParaRPr lang="en-GB" sz="1200" b="0" i="1" kern="1200" dirty="0">
              <a:solidFill>
                <a:schemeClr val="tx1"/>
              </a:solidFill>
              <a:effectLst/>
              <a:latin typeface="+mn-lt"/>
              <a:ea typeface="+mn-ea"/>
              <a:cs typeface="+mn-cs"/>
            </a:endParaRPr>
          </a:p>
          <a:p>
            <a:r>
              <a:rPr lang="en-GB" dirty="0"/>
              <a:t>On the right are UK averages for the different levels in HR, however these can vary quite dramatically.</a:t>
            </a:r>
          </a:p>
          <a:p>
            <a:endParaRPr lang="en-GB" dirty="0"/>
          </a:p>
          <a:p>
            <a:r>
              <a:rPr lang="en-GB" dirty="0"/>
              <a:t>HR professionals</a:t>
            </a:r>
            <a:r>
              <a:rPr lang="en-GB" baseline="0" dirty="0"/>
              <a:t> in the private sector tend to earn more than those in the public or third sector</a:t>
            </a:r>
          </a:p>
          <a:p>
            <a:endParaRPr lang="en-GB" dirty="0"/>
          </a:p>
          <a:p>
            <a:r>
              <a:rPr lang="en-GB" dirty="0"/>
              <a:t>Size of organisation – HR professionals in large organisations earn up to a quarter more than those in small organisations</a:t>
            </a:r>
          </a:p>
          <a:p>
            <a:endParaRPr lang="en-GB" dirty="0"/>
          </a:p>
          <a:p>
            <a:r>
              <a:rPr lang="en-GB" dirty="0"/>
              <a:t>Region – HR professionals in London earn about 3.1% more than the average, whilst HR professionals in the north east earn 10% less than the average</a:t>
            </a:r>
          </a:p>
          <a:p>
            <a:endParaRPr lang="en-GB" dirty="0"/>
          </a:p>
          <a:p>
            <a:r>
              <a:rPr lang="en-GB" dirty="0"/>
              <a:t>Specialism – Reward managers earn the most out of all of the specialisms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A9BCA-356A-45A9-9976-C7505D7A3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30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A9BCA-356A-45A9-9976-C7505D7A3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846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Often students ask us which GCSEs and A levels</a:t>
            </a:r>
            <a:r>
              <a:rPr lang="en-GB" sz="1200" baseline="0" dirty="0">
                <a:latin typeface="Arial" panose="020B0604020202020204" pitchFamily="34" charset="0"/>
                <a:cs typeface="Arial" panose="020B0604020202020204" pitchFamily="34" charset="0"/>
              </a:rPr>
              <a:t> they should do so this is a good time to mention that nothing will limit them at this stage, but if they’re interested in HR then they could study business studies, psychology, sociology or economics as a lot of the theory behind HR practices comes from behavioural/social sciences and how this applies to organisations.</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9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OR…if you’d rather do something more general, the Business and Administration apprenticeship includes optional modules that cover HR activities.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78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cs typeface="Arial" panose="020B0604020202020204" pitchFamily="34" charset="0"/>
              </a:rPr>
              <a:t>We’ve been around for over 100 years and we’ve amassed 140,000 members. </a:t>
            </a:r>
          </a:p>
          <a:p>
            <a:endParaRPr lang="en-GB" sz="1200" b="0" i="0" u="none" strike="noStrike" kern="1200" baseline="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We believe work should be good for people whilst also being good for businesses (and by extension the economy and wider society)</a:t>
            </a:r>
          </a:p>
          <a:p>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4</a:t>
            </a:fld>
            <a:endParaRPr lang="en-GB"/>
          </a:p>
        </p:txBody>
      </p:sp>
    </p:spTree>
    <p:extLst>
      <p:ext uri="{BB962C8B-B14F-4D97-AF65-F5344CB8AC3E}">
        <p14:creationId xmlns:p14="http://schemas.microsoft.com/office/powerpoint/2010/main" val="3616924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We have 260 study centres, from college and universities</a:t>
            </a:r>
            <a:r>
              <a:rPr lang="en-GB" sz="1200" baseline="0" dirty="0">
                <a:latin typeface="Arial" panose="020B0604020202020204" pitchFamily="34" charset="0"/>
                <a:cs typeface="Arial" panose="020B0604020202020204" pitchFamily="34" charset="0"/>
              </a:rPr>
              <a:t> to private training companies. They all deliver courses in different ways. You can opt for traditional forms of study i.e. full time or part time, or you can choose to study entirely online. You could also choose a supported distance learning course. This is where most of your study is done online, but you have a workshop every few months to attend. </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Anyone over the age of 18 can study for a CIPD qualification,</a:t>
            </a:r>
            <a:r>
              <a:rPr lang="en-GB" sz="1200" baseline="0" dirty="0">
                <a:latin typeface="Arial" panose="020B0604020202020204" pitchFamily="34" charset="0"/>
                <a:cs typeface="Arial" panose="020B0604020202020204" pitchFamily="34" charset="0"/>
              </a:rPr>
              <a:t> and when you’ve finished, you get to become an associate member of the </a:t>
            </a:r>
            <a:r>
              <a:rPr lang="en-GB" sz="1200" baseline="0" dirty="0" err="1">
                <a:latin typeface="Arial" panose="020B0604020202020204" pitchFamily="34" charset="0"/>
                <a:cs typeface="Arial" panose="020B0604020202020204" pitchFamily="34" charset="0"/>
              </a:rPr>
              <a:t>cipd</a:t>
            </a:r>
            <a:r>
              <a:rPr lang="en-GB" sz="1200" baseline="0" dirty="0">
                <a:latin typeface="Arial" panose="020B0604020202020204" pitchFamily="34" charset="0"/>
                <a:cs typeface="Arial" panose="020B0604020202020204" pitchFamily="34" charset="0"/>
              </a:rPr>
              <a:t>. You’ll look more attractive to employers, plus you can access career support and resources. Currently we offer a mentor matching scheme and free career workshops to help you with CV and interviewing skills.</a:t>
            </a: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Dependent on your experience and qualifications, you can apply for one of 3 qualification levels.</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If you get asked how much they cost or how long they take, this is all dependant on the study provider and</a:t>
            </a:r>
            <a:r>
              <a:rPr lang="en-GB" sz="1200" baseline="0" dirty="0">
                <a:latin typeface="Arial" panose="020B0604020202020204" pitchFamily="34" charset="0"/>
                <a:cs typeface="Arial" panose="020B0604020202020204" pitchFamily="34" charset="0"/>
              </a:rPr>
              <a:t> the form of study they choose. If they study a certificate this will be cheaper and less time consuming as they won’t study as many modules as the diploma, if they want to know what modules they can take, this is all on our website but I doubt they’ll ask.</a:t>
            </a:r>
          </a:p>
          <a:p>
            <a:pPr marL="0" indent="0">
              <a:buNone/>
            </a:pPr>
            <a:endParaRPr lang="en-GB" sz="1200" baseline="0" dirty="0">
              <a:latin typeface="Arial" panose="020B0604020202020204" pitchFamily="34" charset="0"/>
              <a:cs typeface="Arial" panose="020B0604020202020204" pitchFamily="34" charset="0"/>
            </a:endParaRPr>
          </a:p>
          <a:p>
            <a:pPr marL="0" indent="0">
              <a:buNone/>
            </a:pPr>
            <a:r>
              <a:rPr lang="en-GB" sz="1200" baseline="0" dirty="0">
                <a:latin typeface="Arial" panose="020B0604020202020204" pitchFamily="34" charset="0"/>
                <a:cs typeface="Arial" panose="020B0604020202020204" pitchFamily="34" charset="0"/>
              </a:rPr>
              <a:t>At each level there are core modules that cover the basics and then optional modules, so you can choose to study the areas you’re more interested in e.g. recruitment </a:t>
            </a:r>
          </a:p>
          <a:p>
            <a:pPr marL="0" indent="0">
              <a:buNone/>
            </a:pPr>
            <a:endParaRPr lang="en-GB" sz="1200" baseline="0" dirty="0">
              <a:solidFill>
                <a:sysClr val="windowText" lastClr="000000"/>
              </a:solidFill>
              <a:latin typeface="Arial" panose="020B0604020202020204" pitchFamily="34" charset="0"/>
              <a:cs typeface="Arial" panose="020B0604020202020204" pitchFamily="34" charset="0"/>
            </a:endParaRPr>
          </a:p>
          <a:p>
            <a:pPr marL="0" indent="0">
              <a:buNone/>
            </a:pPr>
            <a:r>
              <a:rPr lang="en-GB" sz="1200" baseline="0" dirty="0">
                <a:solidFill>
                  <a:sysClr val="windowText" lastClr="000000"/>
                </a:solidFill>
                <a:latin typeface="Arial" panose="020B0604020202020204" pitchFamily="34" charset="0"/>
                <a:cs typeface="Arial" panose="020B0604020202020204" pitchFamily="34" charset="0"/>
              </a:rPr>
              <a:t>Employers sometimes pay you through one of these courses if you’re already working in HR. </a:t>
            </a:r>
            <a:endParaRPr lang="en-GB" sz="1200" dirty="0">
              <a:solidFill>
                <a:sysClr val="windowText" lastClr="000000"/>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802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If you study a CIPD approved Human Resources course you will gain Student membership of the CIPD and access to a range of career support and membership benefits. Other degrees that may be useful are combined degrees, such a Business Management and Human Resources, or a social science degree such as Psychology or Sociology. An in-depth understanding of people will prove invaluable in a HR setting </a:t>
            </a:r>
          </a:p>
          <a:p>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28</a:t>
            </a:fld>
            <a:endParaRPr lang="en-GB"/>
          </a:p>
        </p:txBody>
      </p:sp>
    </p:spTree>
    <p:extLst>
      <p:ext uri="{BB962C8B-B14F-4D97-AF65-F5344CB8AC3E}">
        <p14:creationId xmlns:p14="http://schemas.microsoft.com/office/powerpoint/2010/main" val="380427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These are sometimes quite general and you can get exposure to different parts of a business, OR you can join a programme that’s focused specifically on HR.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423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Short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9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a:latin typeface="Arial" panose="020B0604020202020204" pitchFamily="34" charset="0"/>
                <a:cs typeface="Arial" panose="020B0604020202020204" pitchFamily="34" charset="0"/>
              </a:rPr>
              <a:t>People are the most important part of a business (trust us – Richard Branson agrees) so that makes HR a pretty important part of a business.</a:t>
            </a: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Think about the last time you did a project at school, and what made it work well or not so well. It’s likely that the main thing that changed the outcome was the people. You might have had people in that project you were really motivated to do it to a high standard or people might not have developed the skills to make the project great.</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Well businesses are much the same. In order for a business to be the best it can be, it needs to bring the right people into the right jobs. Then those people need to be given opportunities to develop and progress,</a:t>
            </a:r>
            <a:r>
              <a:rPr lang="en-GB" sz="1200" baseline="0" dirty="0">
                <a:latin typeface="Arial" panose="020B0604020202020204" pitchFamily="34" charset="0"/>
                <a:cs typeface="Arial" panose="020B0604020202020204" pitchFamily="34" charset="0"/>
              </a:rPr>
              <a:t> they need to have the right environment to work in and they need to feel engaged and positive about their work</a:t>
            </a:r>
            <a:r>
              <a:rPr lang="en-GB" sz="1200" dirty="0">
                <a:latin typeface="Arial" panose="020B0604020202020204" pitchFamily="34" charset="0"/>
                <a:cs typeface="Arial" panose="020B0604020202020204" pitchFamily="34" charset="0"/>
              </a:rPr>
              <a:t>. These are all aspects of HR, but overall HR is about working with the people in an organisation to help the business as a whole.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9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86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These are the main areas that you can work in within HR. Sometimes they’re called ‘specialisms’.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Every organisation is unique. Small companies may have one person doing bits of each of these roles, whilst big companies will have departments for each of these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So let’s go through each area and see what’s involved…</a:t>
            </a:r>
          </a:p>
          <a:p>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10</a:t>
            </a:fld>
            <a:endParaRPr lang="en-GB"/>
          </a:p>
        </p:txBody>
      </p:sp>
    </p:spTree>
    <p:extLst>
      <p:ext uri="{BB962C8B-B14F-4D97-AF65-F5344CB8AC3E}">
        <p14:creationId xmlns:p14="http://schemas.microsoft.com/office/powerpoint/2010/main" val="391521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cs typeface="Arial" panose="020B0604020202020204" pitchFamily="34" charset="0"/>
              </a:rPr>
              <a:t>Organisational development </a:t>
            </a:r>
            <a:r>
              <a:rPr lang="en-GB" sz="1200" dirty="0">
                <a:latin typeface="Arial" panose="020B0604020202020204" pitchFamily="34" charset="0"/>
                <a:cs typeface="Arial" panose="020B0604020202020204" pitchFamily="34" charset="0"/>
              </a:rPr>
              <a:t>or ‘OD’ for short </a:t>
            </a:r>
            <a:r>
              <a:rPr lang="en-GB" sz="1200" kern="1200" dirty="0">
                <a:solidFill>
                  <a:schemeClr val="tx1"/>
                </a:solidFill>
                <a:effectLst/>
                <a:latin typeface="Arial" panose="020B0604020202020204" pitchFamily="34" charset="0"/>
                <a:cs typeface="Arial" panose="020B0604020202020204" pitchFamily="34" charset="0"/>
              </a:rPr>
              <a:t>is…you guessed it…about developing the organisation to be the best it can be.</a:t>
            </a:r>
          </a:p>
          <a:p>
            <a:endParaRPr lang="en-GB" sz="1200" dirty="0">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cs typeface="Arial" panose="020B0604020202020204" pitchFamily="34" charset="0"/>
              </a:rPr>
              <a:t>The way people who work in OD do this is by:</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cs typeface="Arial" panose="020B0604020202020204" pitchFamily="34" charset="0"/>
              </a:rPr>
              <a:t>Working with the people who lead the company and building a vision of where the company should be.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a:t>
            </a:r>
            <a:r>
              <a:rPr lang="en-GB" sz="1200" kern="1200" dirty="0">
                <a:solidFill>
                  <a:schemeClr val="tx1"/>
                </a:solidFill>
                <a:effectLst/>
                <a:latin typeface="Arial" panose="020B0604020202020204" pitchFamily="34" charset="0"/>
                <a:cs typeface="Arial" panose="020B0604020202020204" pitchFamily="34" charset="0"/>
              </a:rPr>
              <a:t>oing an analysis of the organisation and identify areas for improvement. </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cs typeface="Arial" panose="020B0604020202020204" pitchFamily="34" charset="0"/>
              </a:rPr>
              <a:t>Developing programmes to address these areas e.g. training</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cs typeface="Arial" panose="020B0604020202020204" pitchFamily="34" charset="0"/>
              </a:rPr>
              <a:t>Consulting with employees to make sure they’re aware of the changes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Manging</a:t>
            </a:r>
            <a:r>
              <a:rPr lang="en-GB" sz="1200" kern="1200" dirty="0">
                <a:solidFill>
                  <a:schemeClr val="tx1"/>
                </a:solidFill>
                <a:effectLst/>
                <a:latin typeface="Arial" panose="020B0604020202020204" pitchFamily="34" charset="0"/>
                <a:cs typeface="Arial" panose="020B0604020202020204" pitchFamily="34" charset="0"/>
              </a:rPr>
              <a:t> the programme to completion</a:t>
            </a:r>
          </a:p>
          <a:p>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cs typeface="Arial" panose="020B0604020202020204" pitchFamily="34" charset="0"/>
              </a:rPr>
              <a:t>It can be a tough job because people are often threatened by change, but also a rewarding job because it can save a failing company.</a:t>
            </a:r>
          </a:p>
          <a:p>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11</a:t>
            </a:fld>
            <a:endParaRPr lang="en-GB"/>
          </a:p>
        </p:txBody>
      </p:sp>
    </p:spTree>
    <p:extLst>
      <p:ext uri="{BB962C8B-B14F-4D97-AF65-F5344CB8AC3E}">
        <p14:creationId xmlns:p14="http://schemas.microsoft.com/office/powerpoint/2010/main" val="180356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Employee engagement is all about making sure employees are engaged.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Engaged employees are productive, helpful and happy.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People who work in this area need to find a way of quantifying the levels of engagement. They might send out surveys or talk to people, then once they know the ‘mood’ of the organisation, think of different ways to make it even better.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A9BCA-356A-45A9-9976-C7505D7A3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13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you’re more analytical and like working with data, performance and reward might be for you. It can be pretty complicated working out how much everyone should get paid – there lots to consider. Hear from Rajinder to find out more: play video.</a:t>
            </a:r>
          </a:p>
          <a:p>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13</a:t>
            </a:fld>
            <a:endParaRPr lang="en-GB"/>
          </a:p>
        </p:txBody>
      </p:sp>
    </p:spTree>
    <p:extLst>
      <p:ext uri="{BB962C8B-B14F-4D97-AF65-F5344CB8AC3E}">
        <p14:creationId xmlns:p14="http://schemas.microsoft.com/office/powerpoint/2010/main" val="68699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517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7.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9.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3857" y="494063"/>
            <a:ext cx="1876439" cy="10699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45779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295457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31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pPr/>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3097130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53961" y="1406291"/>
            <a:ext cx="2157561" cy="2157561"/>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508001" y="239250"/>
            <a:ext cx="8778187" cy="89743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0D5FE3-4056-4AAB-8D61-713ADB4C9B00}" type="datetimeFigureOut">
              <a:rPr kumimoji="0" lang="en-GB" sz="1050" b="0" i="0" u="none" strike="noStrike" kern="1200" cap="none" spc="0" normalizeH="0" baseline="0" noProof="0" smtClean="0">
                <a:ln>
                  <a:noFill/>
                </a:ln>
                <a:solidFill>
                  <a:srgbClr val="3D1152"/>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11/05/2023</a:t>
            </a:fld>
            <a:endParaRPr kumimoji="0" lang="en-GB" sz="105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endParaRPr>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232405-4260-4512-8C8C-1FB3A493F6AF}" type="slidenum">
              <a:rPr kumimoji="0" lang="en-GB" sz="1050" b="0" i="0" u="none" strike="noStrike" kern="1200" cap="none" spc="0" normalizeH="0" baseline="0" noProof="0" smtClean="0">
                <a:ln>
                  <a:noFill/>
                </a:ln>
                <a:solidFill>
                  <a:srgbClr val="3D1152"/>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endParaRPr>
          </a:p>
        </p:txBody>
      </p:sp>
      <p:pic>
        <p:nvPicPr>
          <p:cNvPr id="7" name="Picture 6">
            <a:extLst>
              <a:ext uri="{FF2B5EF4-FFF2-40B4-BE49-F238E27FC236}">
                <a16:creationId xmlns:a16="http://schemas.microsoft.com/office/drawing/2014/main" id="{7F462B8F-6C3D-23AC-F04B-A46CF27ABB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descr="Icon&#10;&#10;Description automatically generated">
            <a:extLst>
              <a:ext uri="{FF2B5EF4-FFF2-40B4-BE49-F238E27FC236}">
                <a16:creationId xmlns:a16="http://schemas.microsoft.com/office/drawing/2014/main" id="{CD032985-9316-B981-CF23-618FE31DDC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pic>
        <p:nvPicPr>
          <p:cNvPr id="3" name="Picture 2">
            <a:extLst>
              <a:ext uri="{FF2B5EF4-FFF2-40B4-BE49-F238E27FC236}">
                <a16:creationId xmlns:a16="http://schemas.microsoft.com/office/drawing/2014/main" id="{B2DB7968-DF4D-2F8A-7714-4B90645D3B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0202" y="3654871"/>
            <a:ext cx="2157561" cy="2157561"/>
          </a:xfrm>
          <a:prstGeom prst="rect">
            <a:avLst/>
          </a:prstGeom>
        </p:spPr>
      </p:pic>
      <p:sp>
        <p:nvSpPr>
          <p:cNvPr id="11" name="Text Placeholder 10">
            <a:extLst>
              <a:ext uri="{FF2B5EF4-FFF2-40B4-BE49-F238E27FC236}">
                <a16:creationId xmlns:a16="http://schemas.microsoft.com/office/drawing/2014/main" id="{BAD5712B-F7ED-BED0-8C72-2F2CF4A2E3BB}"/>
              </a:ext>
            </a:extLst>
          </p:cNvPr>
          <p:cNvSpPr>
            <a:spLocks noGrp="1"/>
          </p:cNvSpPr>
          <p:nvPr>
            <p:ph type="body" sz="quarter" idx="15"/>
          </p:nvPr>
        </p:nvSpPr>
        <p:spPr>
          <a:xfrm>
            <a:off x="1977614" y="1799929"/>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ADA94BAC-269D-4ABB-800A-9B50F6F096B5}"/>
              </a:ext>
            </a:extLst>
          </p:cNvPr>
          <p:cNvSpPr>
            <a:spLocks noGrp="1"/>
          </p:cNvSpPr>
          <p:nvPr>
            <p:ph type="body" sz="quarter" idx="16"/>
          </p:nvPr>
        </p:nvSpPr>
        <p:spPr>
          <a:xfrm>
            <a:off x="3703855" y="4101591"/>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9B6249E3-C72B-8DD3-AD14-7781E94B5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75919" y="1406291"/>
            <a:ext cx="2157561" cy="2157561"/>
          </a:xfrm>
          <a:prstGeom prst="rect">
            <a:avLst/>
          </a:prstGeom>
        </p:spPr>
      </p:pic>
      <p:sp>
        <p:nvSpPr>
          <p:cNvPr id="14" name="Text Placeholder 10">
            <a:extLst>
              <a:ext uri="{FF2B5EF4-FFF2-40B4-BE49-F238E27FC236}">
                <a16:creationId xmlns:a16="http://schemas.microsoft.com/office/drawing/2014/main" id="{6CE14621-56E8-FD6F-9876-1D3745C1409E}"/>
              </a:ext>
            </a:extLst>
          </p:cNvPr>
          <p:cNvSpPr>
            <a:spLocks noGrp="1"/>
          </p:cNvSpPr>
          <p:nvPr>
            <p:ph type="body" sz="quarter" idx="17"/>
          </p:nvPr>
        </p:nvSpPr>
        <p:spPr>
          <a:xfrm>
            <a:off x="8899572" y="1799929"/>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pic>
        <p:nvPicPr>
          <p:cNvPr id="15" name="Picture 14">
            <a:extLst>
              <a:ext uri="{FF2B5EF4-FFF2-40B4-BE49-F238E27FC236}">
                <a16:creationId xmlns:a16="http://schemas.microsoft.com/office/drawing/2014/main" id="{89C451C6-3BE0-A555-D52E-579CFE9D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17219" y="1417644"/>
            <a:ext cx="2157561" cy="2157561"/>
          </a:xfrm>
          <a:prstGeom prst="rect">
            <a:avLst/>
          </a:prstGeom>
        </p:spPr>
      </p:pic>
      <p:sp>
        <p:nvSpPr>
          <p:cNvPr id="16" name="Text Placeholder 10">
            <a:extLst>
              <a:ext uri="{FF2B5EF4-FFF2-40B4-BE49-F238E27FC236}">
                <a16:creationId xmlns:a16="http://schemas.microsoft.com/office/drawing/2014/main" id="{E7BB8664-932F-B436-D486-1632BF2D4972}"/>
              </a:ext>
            </a:extLst>
          </p:cNvPr>
          <p:cNvSpPr>
            <a:spLocks noGrp="1"/>
          </p:cNvSpPr>
          <p:nvPr>
            <p:ph type="body" sz="quarter" idx="18"/>
          </p:nvPr>
        </p:nvSpPr>
        <p:spPr>
          <a:xfrm>
            <a:off x="5440872" y="1811282"/>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pic>
        <p:nvPicPr>
          <p:cNvPr id="17" name="Picture 16">
            <a:extLst>
              <a:ext uri="{FF2B5EF4-FFF2-40B4-BE49-F238E27FC236}">
                <a16:creationId xmlns:a16="http://schemas.microsoft.com/office/drawing/2014/main" id="{88EA6AA8-796B-5AF1-75EC-3B2940D7EA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54239" y="3643518"/>
            <a:ext cx="2157561" cy="2157561"/>
          </a:xfrm>
          <a:prstGeom prst="rect">
            <a:avLst/>
          </a:prstGeom>
        </p:spPr>
      </p:pic>
      <p:sp>
        <p:nvSpPr>
          <p:cNvPr id="18" name="Text Placeholder 10">
            <a:extLst>
              <a:ext uri="{FF2B5EF4-FFF2-40B4-BE49-F238E27FC236}">
                <a16:creationId xmlns:a16="http://schemas.microsoft.com/office/drawing/2014/main" id="{9AF0D6C4-E15A-29DB-5823-A36F8EBDB94F}"/>
              </a:ext>
            </a:extLst>
          </p:cNvPr>
          <p:cNvSpPr>
            <a:spLocks noGrp="1"/>
          </p:cNvSpPr>
          <p:nvPr>
            <p:ph type="body" sz="quarter" idx="19"/>
          </p:nvPr>
        </p:nvSpPr>
        <p:spPr>
          <a:xfrm>
            <a:off x="7177892" y="4037156"/>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92586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32490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1357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2503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72976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9581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3857" y="494063"/>
            <a:ext cx="187643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11/05/2023</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35178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alt option 1">
    <p:spTree>
      <p:nvGrpSpPr>
        <p:cNvPr id="1" name=""/>
        <p:cNvGrpSpPr/>
        <p:nvPr/>
      </p:nvGrpSpPr>
      <p:grpSpPr>
        <a:xfrm>
          <a:off x="0" y="0"/>
          <a:ext cx="0" cy="0"/>
          <a:chOff x="0" y="0"/>
          <a:chExt cx="0" cy="0"/>
        </a:xfrm>
      </p:grpSpPr>
      <p:pic>
        <p:nvPicPr>
          <p:cNvPr id="13" name="Picture 12" descr="A person smiling at a person">
            <a:extLst>
              <a:ext uri="{FF2B5EF4-FFF2-40B4-BE49-F238E27FC236}">
                <a16:creationId xmlns:a16="http://schemas.microsoft.com/office/drawing/2014/main" id="{721D9297-DFC5-177D-A5A0-08B086F61BB2}"/>
              </a:ext>
            </a:extLst>
          </p:cNvPr>
          <p:cNvPicPr>
            <a:picLocks noChangeAspect="1"/>
          </p:cNvPicPr>
          <p:nvPr userDrawn="1"/>
        </p:nvPicPr>
        <p:blipFill>
          <a:blip r:embed="rId2">
            <a:extLst>
              <a:ext uri="{28A0092B-C50C-407E-A947-70E740481C1C}">
                <a14:useLocalDpi xmlns:a14="http://schemas.microsoft.com/office/drawing/2010/main" val="0"/>
              </a:ext>
            </a:extLst>
          </a:blip>
          <a:srcRect t="7892" b="789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7" name="Picture 16">
            <a:extLst>
              <a:ext uri="{FF2B5EF4-FFF2-40B4-BE49-F238E27FC236}">
                <a16:creationId xmlns:a16="http://schemas.microsoft.com/office/drawing/2014/main" id="{9483799A-884A-6026-4D0A-F38C503071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2244" y="1636640"/>
            <a:ext cx="4869848" cy="4869848"/>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754990" y="2471887"/>
            <a:ext cx="3444355" cy="1599677"/>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028567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_Teal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67709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_Teal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9093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260" t="-416" r="4602" b="25393"/>
          <a:stretch/>
        </p:blipFill>
        <p:spPr bwMode="auto">
          <a:xfrm>
            <a:off x="-29036" y="-43318"/>
            <a:ext cx="12265027" cy="6953165"/>
          </a:xfrm>
          <a:prstGeom prst="rect">
            <a:avLst/>
          </a:prstGeom>
          <a:ln>
            <a:noFill/>
          </a:ln>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111C1156-9F48-442B-9650-93B414C8510A}" type="datetimeFigureOut">
              <a:rPr lang="en-GB" smtClean="0"/>
              <a:pPr/>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4536" y="493200"/>
            <a:ext cx="1441851" cy="824611"/>
          </a:xfrm>
          <a:prstGeom prst="rect">
            <a:avLst/>
          </a:prstGeom>
        </p:spPr>
      </p:pic>
      <p:sp>
        <p:nvSpPr>
          <p:cNvPr id="10" name="TextBox 9"/>
          <p:cNvSpPr txBox="1">
            <a:spLocks noChangeAspect="1"/>
          </p:cNvSpPr>
          <p:nvPr userDrawn="1"/>
        </p:nvSpPr>
        <p:spPr>
          <a:xfrm>
            <a:off x="-28282" y="3880712"/>
            <a:ext cx="6086324" cy="2663369"/>
          </a:xfrm>
          <a:prstGeom prst="rect">
            <a:avLst/>
          </a:prstGeom>
          <a:solidFill>
            <a:srgbClr val="58595B">
              <a:alpha val="81000"/>
            </a:srgbClr>
          </a:solidFill>
        </p:spPr>
        <p:txBody>
          <a:bodyPr wrap="square" rtlCol="0">
            <a:normAutofit/>
          </a:bodyPr>
          <a:lstStyle/>
          <a:p>
            <a:endParaRPr lang="en-US" sz="2800" baseline="0" dirty="0">
              <a:solidFill>
                <a:schemeClr val="bg1"/>
              </a:solidFill>
            </a:endParaRPr>
          </a:p>
        </p:txBody>
      </p:sp>
      <p:sp>
        <p:nvSpPr>
          <p:cNvPr id="11" name="Title 1"/>
          <p:cNvSpPr>
            <a:spLocks noGrp="1"/>
          </p:cNvSpPr>
          <p:nvPr>
            <p:ph type="title"/>
          </p:nvPr>
        </p:nvSpPr>
        <p:spPr>
          <a:xfrm>
            <a:off x="183980" y="3967438"/>
            <a:ext cx="5578939" cy="2299453"/>
          </a:xfrm>
        </p:spPr>
        <p:txBody>
          <a:bodyPr anchor="ctr" anchorCtr="0"/>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8376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_Teal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79185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_Teal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72320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_Teal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21717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_Teal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5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_Teal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40895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_Teal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836630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s_Teal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1113612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_Teal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0144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_Teal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99852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_Teal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3204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54923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_Teal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7572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_Sla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43323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17765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64784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86890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10925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56446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87961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112764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Pictures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47001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80341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37241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3805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21286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_Sla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50031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_WhitePlai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23725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3581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49351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769810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49663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6030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30678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40302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951540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Pictues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828245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62530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806162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899182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Pla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03581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13" name="Picture 12" descr="Two people looking at a computer">
            <a:extLst>
              <a:ext uri="{FF2B5EF4-FFF2-40B4-BE49-F238E27FC236}">
                <a16:creationId xmlns:a16="http://schemas.microsoft.com/office/drawing/2014/main" id="{721D9297-DFC5-177D-A5A0-08B086F61B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11" b="12914"/>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5" name="Picture 14">
            <a:extLst>
              <a:ext uri="{FF2B5EF4-FFF2-40B4-BE49-F238E27FC236}">
                <a16:creationId xmlns:a16="http://schemas.microsoft.com/office/drawing/2014/main" id="{52104D6F-9084-414C-4AFF-35605AF54DB4}"/>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3173" b="35331"/>
          <a:stretch/>
        </p:blipFill>
        <p:spPr>
          <a:xfrm>
            <a:off x="164586" y="83127"/>
            <a:ext cx="7232500" cy="227793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83609" y="669352"/>
            <a:ext cx="5726373"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136984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13" name="Picture 12" descr="Two people looking at a computer">
            <a:extLst>
              <a:ext uri="{FF2B5EF4-FFF2-40B4-BE49-F238E27FC236}">
                <a16:creationId xmlns:a16="http://schemas.microsoft.com/office/drawing/2014/main" id="{721D9297-DFC5-177D-A5A0-08B086F61B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11" b="12914"/>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5" name="Picture 14">
            <a:extLst>
              <a:ext uri="{FF2B5EF4-FFF2-40B4-BE49-F238E27FC236}">
                <a16:creationId xmlns:a16="http://schemas.microsoft.com/office/drawing/2014/main" id="{52104D6F-9084-414C-4AFF-35605AF54DB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34916" b="34916"/>
          <a:stretch/>
        </p:blipFill>
        <p:spPr>
          <a:xfrm>
            <a:off x="164586" y="201880"/>
            <a:ext cx="7232500" cy="2181844"/>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83609" y="669352"/>
            <a:ext cx="5726373"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281725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13" name="Picture 12" descr="Two people looking at a computer">
            <a:extLst>
              <a:ext uri="{FF2B5EF4-FFF2-40B4-BE49-F238E27FC236}">
                <a16:creationId xmlns:a16="http://schemas.microsoft.com/office/drawing/2014/main" id="{721D9297-DFC5-177D-A5A0-08B086F61B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11" b="12914"/>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5" name="Picture 14">
            <a:extLst>
              <a:ext uri="{FF2B5EF4-FFF2-40B4-BE49-F238E27FC236}">
                <a16:creationId xmlns:a16="http://schemas.microsoft.com/office/drawing/2014/main" id="{52104D6F-9084-414C-4AFF-35605AF54DB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34916" b="34916"/>
          <a:stretch/>
        </p:blipFill>
        <p:spPr>
          <a:xfrm>
            <a:off x="164586" y="201880"/>
            <a:ext cx="7232500" cy="2181844"/>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83609" y="669352"/>
            <a:ext cx="5726373"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9394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15575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alt option 1">
    <p:spTree>
      <p:nvGrpSpPr>
        <p:cNvPr id="1" name=""/>
        <p:cNvGrpSpPr/>
        <p:nvPr/>
      </p:nvGrpSpPr>
      <p:grpSpPr>
        <a:xfrm>
          <a:off x="0" y="0"/>
          <a:ext cx="0" cy="0"/>
          <a:chOff x="0" y="0"/>
          <a:chExt cx="0" cy="0"/>
        </a:xfrm>
      </p:grpSpPr>
      <p:pic>
        <p:nvPicPr>
          <p:cNvPr id="13" name="Picture 12" descr="A person smiling at a person">
            <a:extLst>
              <a:ext uri="{FF2B5EF4-FFF2-40B4-BE49-F238E27FC236}">
                <a16:creationId xmlns:a16="http://schemas.microsoft.com/office/drawing/2014/main" id="{721D9297-DFC5-177D-A5A0-08B086F61BB2}"/>
              </a:ext>
            </a:extLst>
          </p:cNvPr>
          <p:cNvPicPr>
            <a:picLocks noChangeAspect="1"/>
          </p:cNvPicPr>
          <p:nvPr userDrawn="1"/>
        </p:nvPicPr>
        <p:blipFill>
          <a:blip r:embed="rId2">
            <a:extLst>
              <a:ext uri="{28A0092B-C50C-407E-A947-70E740481C1C}">
                <a14:useLocalDpi xmlns:a14="http://schemas.microsoft.com/office/drawing/2010/main" val="0"/>
              </a:ext>
            </a:extLst>
          </a:blip>
          <a:srcRect t="7892" b="789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7" name="Picture 16">
            <a:extLst>
              <a:ext uri="{FF2B5EF4-FFF2-40B4-BE49-F238E27FC236}">
                <a16:creationId xmlns:a16="http://schemas.microsoft.com/office/drawing/2014/main" id="{9483799A-884A-6026-4D0A-F38C503071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2244" y="1636640"/>
            <a:ext cx="4869848" cy="4869848"/>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754990" y="2471887"/>
            <a:ext cx="3444355" cy="1599677"/>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0988022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alt option 2">
    <p:spTree>
      <p:nvGrpSpPr>
        <p:cNvPr id="1" name=""/>
        <p:cNvGrpSpPr/>
        <p:nvPr/>
      </p:nvGrpSpPr>
      <p:grpSpPr>
        <a:xfrm>
          <a:off x="0" y="0"/>
          <a:ext cx="0" cy="0"/>
          <a:chOff x="0" y="0"/>
          <a:chExt cx="0" cy="0"/>
        </a:xfrm>
      </p:grpSpPr>
      <p:pic>
        <p:nvPicPr>
          <p:cNvPr id="13" name="Picture 12" descr="A person smiling at a person">
            <a:extLst>
              <a:ext uri="{FF2B5EF4-FFF2-40B4-BE49-F238E27FC236}">
                <a16:creationId xmlns:a16="http://schemas.microsoft.com/office/drawing/2014/main" id="{721D9297-DFC5-177D-A5A0-08B086F61BB2}"/>
              </a:ext>
            </a:extLst>
          </p:cNvPr>
          <p:cNvPicPr>
            <a:picLocks noChangeAspect="1"/>
          </p:cNvPicPr>
          <p:nvPr userDrawn="1"/>
        </p:nvPicPr>
        <p:blipFill>
          <a:blip r:embed="rId2">
            <a:extLst>
              <a:ext uri="{28A0092B-C50C-407E-A947-70E740481C1C}">
                <a14:useLocalDpi xmlns:a14="http://schemas.microsoft.com/office/drawing/2010/main" val="0"/>
              </a:ext>
            </a:extLst>
          </a:blip>
          <a:srcRect t="7892" b="789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7" name="Picture 16">
            <a:extLst>
              <a:ext uri="{FF2B5EF4-FFF2-40B4-BE49-F238E27FC236}">
                <a16:creationId xmlns:a16="http://schemas.microsoft.com/office/drawing/2014/main" id="{9483799A-884A-6026-4D0A-F38C503071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2244" y="1636640"/>
            <a:ext cx="4869848" cy="4869848"/>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754990" y="2471887"/>
            <a:ext cx="3444355" cy="1599677"/>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577201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lt option 3">
    <p:spTree>
      <p:nvGrpSpPr>
        <p:cNvPr id="1" name=""/>
        <p:cNvGrpSpPr/>
        <p:nvPr/>
      </p:nvGrpSpPr>
      <p:grpSpPr>
        <a:xfrm>
          <a:off x="0" y="0"/>
          <a:ext cx="0" cy="0"/>
          <a:chOff x="0" y="0"/>
          <a:chExt cx="0" cy="0"/>
        </a:xfrm>
      </p:grpSpPr>
      <p:pic>
        <p:nvPicPr>
          <p:cNvPr id="13" name="Picture 12" descr="A person smiling at a person">
            <a:extLst>
              <a:ext uri="{FF2B5EF4-FFF2-40B4-BE49-F238E27FC236}">
                <a16:creationId xmlns:a16="http://schemas.microsoft.com/office/drawing/2014/main" id="{721D9297-DFC5-177D-A5A0-08B086F61BB2}"/>
              </a:ext>
            </a:extLst>
          </p:cNvPr>
          <p:cNvPicPr>
            <a:picLocks noChangeAspect="1"/>
          </p:cNvPicPr>
          <p:nvPr userDrawn="1"/>
        </p:nvPicPr>
        <p:blipFill>
          <a:blip r:embed="rId2">
            <a:extLst>
              <a:ext uri="{28A0092B-C50C-407E-A947-70E740481C1C}">
                <a14:useLocalDpi xmlns:a14="http://schemas.microsoft.com/office/drawing/2010/main" val="0"/>
              </a:ext>
            </a:extLst>
          </a:blip>
          <a:srcRect t="7892" b="789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7" name="Picture 16">
            <a:extLst>
              <a:ext uri="{FF2B5EF4-FFF2-40B4-BE49-F238E27FC236}">
                <a16:creationId xmlns:a16="http://schemas.microsoft.com/office/drawing/2014/main" id="{9483799A-884A-6026-4D0A-F38C503071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2244" y="1636640"/>
            <a:ext cx="4869848" cy="4869848"/>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754990" y="2471887"/>
            <a:ext cx="3444355" cy="1599677"/>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163372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838200" y="1651000"/>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69650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header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41938-8E6A-2C60-A9FA-7FACB497CA3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094" b="40398"/>
          <a:stretch/>
        </p:blipFill>
        <p:spPr>
          <a:xfrm>
            <a:off x="357250" y="102283"/>
            <a:ext cx="7824519" cy="1502623"/>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545687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me header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41938-8E6A-2C60-A9FA-7FACB497CA3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172" b="40398"/>
          <a:stretch/>
        </p:blipFill>
        <p:spPr>
          <a:xfrm>
            <a:off x="357250" y="102283"/>
            <a:ext cx="7824519" cy="1502624"/>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3243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yellow header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41938-8E6A-2C60-A9FA-7FACB497CA3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323" b="40398"/>
          <a:stretch/>
        </p:blipFill>
        <p:spPr>
          <a:xfrm>
            <a:off x="357250" y="102283"/>
            <a:ext cx="7824519" cy="1502624"/>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75379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block L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CB952B-6F7B-F7A0-3416-596258F037B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94" b="22609"/>
          <a:stretch/>
        </p:blipFill>
        <p:spPr>
          <a:xfrm>
            <a:off x="460311" y="1210537"/>
            <a:ext cx="6013578" cy="5169085"/>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99765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ime block L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CB952B-6F7B-F7A0-3416-596258F037B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022" b="23682"/>
          <a:stretch/>
        </p:blipFill>
        <p:spPr>
          <a:xfrm>
            <a:off x="460311" y="1210537"/>
            <a:ext cx="6013578" cy="5040085"/>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15195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yellow block L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CB952B-6F7B-F7A0-3416-596258F037B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022" b="23682"/>
          <a:stretch/>
        </p:blipFill>
        <p:spPr>
          <a:xfrm>
            <a:off x="460311" y="1210537"/>
            <a:ext cx="6013578" cy="501771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1497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37905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arrow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508001" y="2365008"/>
            <a:ext cx="5408221"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26199" y="1759876"/>
            <a:ext cx="5257800" cy="4167188"/>
          </a:xfrm>
          <a:prstGeom prst="rect">
            <a:avLst/>
          </a:prstGeom>
        </p:spPr>
        <p:txBody>
          <a:bodyPr/>
          <a:lstStyle/>
          <a:p>
            <a:r>
              <a:rPr lang="en-US"/>
              <a:t>Click icon to add picture</a:t>
            </a:r>
            <a:endParaRPr lang="en-GB"/>
          </a:p>
        </p:txBody>
      </p:sp>
      <p:pic>
        <p:nvPicPr>
          <p:cNvPr id="9" name="Picture 8">
            <a:extLst>
              <a:ext uri="{FF2B5EF4-FFF2-40B4-BE49-F238E27FC236}">
                <a16:creationId xmlns:a16="http://schemas.microsoft.com/office/drawing/2014/main" id="{5B69D117-03F9-4916-1725-C96B40B5E8D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20747" b="20747"/>
          <a:stretch/>
        </p:blipFill>
        <p:spPr>
          <a:xfrm rot="1705772">
            <a:off x="2870217" y="3666297"/>
            <a:ext cx="3156319" cy="1846610"/>
          </a:xfrm>
          <a:prstGeom prst="rect">
            <a:avLst/>
          </a:prstGeom>
        </p:spPr>
      </p:pic>
    </p:spTree>
    <p:extLst>
      <p:ext uri="{BB962C8B-B14F-4D97-AF65-F5344CB8AC3E}">
        <p14:creationId xmlns:p14="http://schemas.microsoft.com/office/powerpoint/2010/main" val="588787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ime arrow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508001" y="2365008"/>
            <a:ext cx="5408221"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26199" y="1759876"/>
            <a:ext cx="5257800" cy="4167188"/>
          </a:xfrm>
          <a:prstGeom prst="rect">
            <a:avLst/>
          </a:prstGeom>
        </p:spPr>
        <p:txBody>
          <a:bodyPr/>
          <a:lstStyle/>
          <a:p>
            <a:r>
              <a:rPr lang="en-US"/>
              <a:t>Click icon to add picture</a:t>
            </a:r>
            <a:endParaRPr lang="en-GB"/>
          </a:p>
        </p:txBody>
      </p:sp>
      <p:pic>
        <p:nvPicPr>
          <p:cNvPr id="9" name="Picture 8">
            <a:extLst>
              <a:ext uri="{FF2B5EF4-FFF2-40B4-BE49-F238E27FC236}">
                <a16:creationId xmlns:a16="http://schemas.microsoft.com/office/drawing/2014/main" id="{5B69D117-03F9-4916-1725-C96B40B5E8D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20747" b="20747"/>
          <a:stretch/>
        </p:blipFill>
        <p:spPr>
          <a:xfrm rot="1705772">
            <a:off x="2870217" y="3666297"/>
            <a:ext cx="3156319" cy="1846610"/>
          </a:xfrm>
          <a:prstGeom prst="rect">
            <a:avLst/>
          </a:prstGeom>
        </p:spPr>
      </p:pic>
    </p:spTree>
    <p:extLst>
      <p:ext uri="{BB962C8B-B14F-4D97-AF65-F5344CB8AC3E}">
        <p14:creationId xmlns:p14="http://schemas.microsoft.com/office/powerpoint/2010/main" val="3079722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yellow arrow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508001" y="2365008"/>
            <a:ext cx="5408221"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26199" y="1759876"/>
            <a:ext cx="5257800" cy="4167188"/>
          </a:xfrm>
          <a:prstGeom prst="rect">
            <a:avLst/>
          </a:prstGeom>
        </p:spPr>
        <p:txBody>
          <a:bodyPr/>
          <a:lstStyle/>
          <a:p>
            <a:r>
              <a:rPr lang="en-US"/>
              <a:t>Click icon to add picture</a:t>
            </a:r>
            <a:endParaRPr lang="en-GB"/>
          </a:p>
        </p:txBody>
      </p:sp>
      <p:pic>
        <p:nvPicPr>
          <p:cNvPr id="9" name="Picture 8">
            <a:extLst>
              <a:ext uri="{FF2B5EF4-FFF2-40B4-BE49-F238E27FC236}">
                <a16:creationId xmlns:a16="http://schemas.microsoft.com/office/drawing/2014/main" id="{5B69D117-03F9-4916-1725-C96B40B5E8D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20747" b="20747"/>
          <a:stretch/>
        </p:blipFill>
        <p:spPr>
          <a:xfrm rot="1705772">
            <a:off x="2870217" y="3666297"/>
            <a:ext cx="3156319" cy="1846610"/>
          </a:xfrm>
          <a:prstGeom prst="rect">
            <a:avLst/>
          </a:prstGeom>
        </p:spPr>
      </p:pic>
    </p:spTree>
    <p:extLst>
      <p:ext uri="{BB962C8B-B14F-4D97-AF65-F5344CB8AC3E}">
        <p14:creationId xmlns:p14="http://schemas.microsoft.com/office/powerpoint/2010/main" val="10796846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speech bub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101" y="806460"/>
            <a:ext cx="5121296" cy="512129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22153657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ime speech bub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101" y="806460"/>
            <a:ext cx="5121296" cy="512129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23922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yellow speech bub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101" y="806460"/>
            <a:ext cx="5121296" cy="512129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4281091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block no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76" b="22986"/>
          <a:stretch/>
        </p:blipFill>
        <p:spPr>
          <a:xfrm>
            <a:off x="270101" y="997527"/>
            <a:ext cx="5121296" cy="508450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660010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ime block no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31" b="22449"/>
          <a:stretch/>
        </p:blipFill>
        <p:spPr>
          <a:xfrm>
            <a:off x="270101" y="1211283"/>
            <a:ext cx="5121296" cy="4870751"/>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48554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block 2 colour option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150" b="22874"/>
          <a:stretch/>
        </p:blipFill>
        <p:spPr>
          <a:xfrm>
            <a:off x="270100" y="1508601"/>
            <a:ext cx="5821217" cy="4567827"/>
          </a:xfrm>
          <a:prstGeom prst="rect">
            <a:avLst/>
          </a:prstGeom>
        </p:spPr>
      </p:pic>
      <p:pic>
        <p:nvPicPr>
          <p:cNvPr id="3" name="Picture 2">
            <a:extLst>
              <a:ext uri="{FF2B5EF4-FFF2-40B4-BE49-F238E27FC236}">
                <a16:creationId xmlns:a16="http://schemas.microsoft.com/office/drawing/2014/main" id="{BE79411A-295C-141D-7D72-06F284DFA9C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760" b="24826"/>
          <a:stretch/>
        </p:blipFill>
        <p:spPr>
          <a:xfrm>
            <a:off x="6258296" y="1290673"/>
            <a:ext cx="5533901" cy="4651391"/>
          </a:xfrm>
          <a:prstGeom prst="rect">
            <a:avLst/>
          </a:prstGeom>
        </p:spPr>
      </p:pic>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567055" y="1781298"/>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1D61D7F-EDC3-CA79-AB21-8128C95F3655}"/>
              </a:ext>
            </a:extLst>
          </p:cNvPr>
          <p:cNvSpPr>
            <a:spLocks noGrp="1"/>
          </p:cNvSpPr>
          <p:nvPr>
            <p:ph type="body" sz="quarter" idx="15"/>
          </p:nvPr>
        </p:nvSpPr>
        <p:spPr>
          <a:xfrm>
            <a:off x="651176" y="1779319"/>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1" name="Title 1">
            <a:extLst>
              <a:ext uri="{FF2B5EF4-FFF2-40B4-BE49-F238E27FC236}">
                <a16:creationId xmlns:a16="http://schemas.microsoft.com/office/drawing/2014/main" id="{762180F6-A32D-50E2-B53C-14052960F8E8}"/>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626701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block 2 colour o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150" b="22874"/>
          <a:stretch/>
        </p:blipFill>
        <p:spPr>
          <a:xfrm>
            <a:off x="270100" y="1508601"/>
            <a:ext cx="5821217" cy="4567827"/>
          </a:xfrm>
          <a:prstGeom prst="rect">
            <a:avLst/>
          </a:prstGeom>
        </p:spPr>
      </p:pic>
      <p:pic>
        <p:nvPicPr>
          <p:cNvPr id="3" name="Picture 2">
            <a:extLst>
              <a:ext uri="{FF2B5EF4-FFF2-40B4-BE49-F238E27FC236}">
                <a16:creationId xmlns:a16="http://schemas.microsoft.com/office/drawing/2014/main" id="{BE79411A-295C-141D-7D72-06F284DFA9C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975" b="23611"/>
          <a:stretch/>
        </p:blipFill>
        <p:spPr>
          <a:xfrm>
            <a:off x="6258296" y="1290673"/>
            <a:ext cx="5533901" cy="4785755"/>
          </a:xfrm>
          <a:prstGeom prst="rect">
            <a:avLst/>
          </a:prstGeom>
        </p:spPr>
      </p:pic>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567055" y="1781298"/>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1D61D7F-EDC3-CA79-AB21-8128C95F3655}"/>
              </a:ext>
            </a:extLst>
          </p:cNvPr>
          <p:cNvSpPr>
            <a:spLocks noGrp="1"/>
          </p:cNvSpPr>
          <p:nvPr>
            <p:ph type="body" sz="quarter" idx="15"/>
          </p:nvPr>
        </p:nvSpPr>
        <p:spPr>
          <a:xfrm>
            <a:off x="651176" y="1779319"/>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1" name="Title 1">
            <a:extLst>
              <a:ext uri="{FF2B5EF4-FFF2-40B4-BE49-F238E27FC236}">
                <a16:creationId xmlns:a16="http://schemas.microsoft.com/office/drawing/2014/main" id="{762180F6-A32D-50E2-B53C-14052960F8E8}"/>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99091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41087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block 2 colour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785865-6639-5D6E-859C-9F78A0DDC95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75" b="23611"/>
          <a:stretch/>
        </p:blipFill>
        <p:spPr>
          <a:xfrm>
            <a:off x="6258296" y="1290673"/>
            <a:ext cx="5533901" cy="4785755"/>
          </a:xfrm>
          <a:prstGeom prst="rect">
            <a:avLst/>
          </a:prstGeom>
        </p:spPr>
      </p:pic>
      <p:pic>
        <p:nvPicPr>
          <p:cNvPr id="3" name="Picture 2">
            <a:extLst>
              <a:ext uri="{FF2B5EF4-FFF2-40B4-BE49-F238E27FC236}">
                <a16:creationId xmlns:a16="http://schemas.microsoft.com/office/drawing/2014/main" id="{BE79411A-295C-141D-7D72-06F284DFA9C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760" b="24826"/>
          <a:stretch/>
        </p:blipFill>
        <p:spPr>
          <a:xfrm>
            <a:off x="205850" y="1276364"/>
            <a:ext cx="5533901" cy="4651391"/>
          </a:xfrm>
          <a:prstGeom prst="rect">
            <a:avLst/>
          </a:prstGeom>
        </p:spPr>
      </p:pic>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567055" y="1781298"/>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1D61D7F-EDC3-CA79-AB21-8128C95F3655}"/>
              </a:ext>
            </a:extLst>
          </p:cNvPr>
          <p:cNvSpPr>
            <a:spLocks noGrp="1"/>
          </p:cNvSpPr>
          <p:nvPr>
            <p:ph type="body" sz="quarter" idx="15"/>
          </p:nvPr>
        </p:nvSpPr>
        <p:spPr>
          <a:xfrm>
            <a:off x="651176" y="1779319"/>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1" name="Title 1">
            <a:extLst>
              <a:ext uri="{FF2B5EF4-FFF2-40B4-BE49-F238E27FC236}">
                <a16:creationId xmlns:a16="http://schemas.microsoft.com/office/drawing/2014/main" id="{762180F6-A32D-50E2-B53C-14052960F8E8}"/>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2708246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 asterisk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98510" y="-273148"/>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794155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me asterisk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98510" y="-273148"/>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281645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yellow asterisk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98510" y="-273148"/>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4149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ue quotes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66001" y="-7803"/>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5125805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me quotes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66001" y="-7803"/>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979230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yellow quotes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66001" y="-7803"/>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973736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ue outline speech 1 co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14520-5712-1626-CFF0-BD18344DB9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58353" y="950026"/>
            <a:ext cx="5372322" cy="5372322"/>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20909540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me outline speech 1 co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14520-5712-1626-CFF0-BD18344DB9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58353" y="950026"/>
            <a:ext cx="5372322" cy="5372322"/>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23868262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yellow outline speech 1 co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14520-5712-1626-CFF0-BD18344DB9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58353" y="950026"/>
            <a:ext cx="5372322" cy="5372322"/>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18418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640364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ue arrows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220" y="1658023"/>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9" name="Picture 8">
            <a:extLst>
              <a:ext uri="{FF2B5EF4-FFF2-40B4-BE49-F238E27FC236}">
                <a16:creationId xmlns:a16="http://schemas.microsoft.com/office/drawing/2014/main" id="{C4C23825-C8CD-85A6-5786-410677C7851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5618" y="1321790"/>
            <a:ext cx="4214420" cy="4214420"/>
          </a:xfrm>
          <a:prstGeom prst="rect">
            <a:avLst/>
          </a:prstGeom>
        </p:spPr>
      </p:pic>
    </p:spTree>
    <p:extLst>
      <p:ext uri="{BB962C8B-B14F-4D97-AF65-F5344CB8AC3E}">
        <p14:creationId xmlns:p14="http://schemas.microsoft.com/office/powerpoint/2010/main" val="24647868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ime arrows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220" y="1658023"/>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9" name="Picture 8">
            <a:extLst>
              <a:ext uri="{FF2B5EF4-FFF2-40B4-BE49-F238E27FC236}">
                <a16:creationId xmlns:a16="http://schemas.microsoft.com/office/drawing/2014/main" id="{C4C23825-C8CD-85A6-5786-410677C7851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5618" y="1321790"/>
            <a:ext cx="4214420" cy="4214420"/>
          </a:xfrm>
          <a:prstGeom prst="rect">
            <a:avLst/>
          </a:prstGeom>
        </p:spPr>
      </p:pic>
    </p:spTree>
    <p:extLst>
      <p:ext uri="{BB962C8B-B14F-4D97-AF65-F5344CB8AC3E}">
        <p14:creationId xmlns:p14="http://schemas.microsoft.com/office/powerpoint/2010/main" val="20409383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yellow arrows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220" y="1658023"/>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9" name="Picture 8">
            <a:extLst>
              <a:ext uri="{FF2B5EF4-FFF2-40B4-BE49-F238E27FC236}">
                <a16:creationId xmlns:a16="http://schemas.microsoft.com/office/drawing/2014/main" id="{C4C23825-C8CD-85A6-5786-410677C7851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5618" y="1321790"/>
            <a:ext cx="4214420" cy="4214420"/>
          </a:xfrm>
          <a:prstGeom prst="rect">
            <a:avLst/>
          </a:prstGeom>
        </p:spPr>
      </p:pic>
    </p:spTree>
    <p:extLst>
      <p:ext uri="{BB962C8B-B14F-4D97-AF65-F5344CB8AC3E}">
        <p14:creationId xmlns:p14="http://schemas.microsoft.com/office/powerpoint/2010/main" val="13007153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ue asteris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4179783" y="1774876"/>
            <a:ext cx="7504216"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10" name="Picture 9">
            <a:extLst>
              <a:ext uri="{FF2B5EF4-FFF2-40B4-BE49-F238E27FC236}">
                <a16:creationId xmlns:a16="http://schemas.microsoft.com/office/drawing/2014/main" id="{7A2E196D-09E5-982E-52DE-E6F1CB55ED1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35217" y="1737040"/>
            <a:ext cx="2197988" cy="2197988"/>
          </a:xfrm>
          <a:prstGeom prst="rect">
            <a:avLst/>
          </a:prstGeom>
        </p:spPr>
      </p:pic>
    </p:spTree>
    <p:extLst>
      <p:ext uri="{BB962C8B-B14F-4D97-AF65-F5344CB8AC3E}">
        <p14:creationId xmlns:p14="http://schemas.microsoft.com/office/powerpoint/2010/main" val="28413209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ime asteris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4179783" y="1774876"/>
            <a:ext cx="7504216"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10" name="Picture 9">
            <a:extLst>
              <a:ext uri="{FF2B5EF4-FFF2-40B4-BE49-F238E27FC236}">
                <a16:creationId xmlns:a16="http://schemas.microsoft.com/office/drawing/2014/main" id="{7A2E196D-09E5-982E-52DE-E6F1CB55ED1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35217" y="1737040"/>
            <a:ext cx="2197988" cy="2197988"/>
          </a:xfrm>
          <a:prstGeom prst="rect">
            <a:avLst/>
          </a:prstGeom>
        </p:spPr>
      </p:pic>
    </p:spTree>
    <p:extLst>
      <p:ext uri="{BB962C8B-B14F-4D97-AF65-F5344CB8AC3E}">
        <p14:creationId xmlns:p14="http://schemas.microsoft.com/office/powerpoint/2010/main" val="29130331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yellow asteris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4179783" y="1774876"/>
            <a:ext cx="7504216"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10" name="Picture 9">
            <a:extLst>
              <a:ext uri="{FF2B5EF4-FFF2-40B4-BE49-F238E27FC236}">
                <a16:creationId xmlns:a16="http://schemas.microsoft.com/office/drawing/2014/main" id="{7A2E196D-09E5-982E-52DE-E6F1CB55ED1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35217" y="1737040"/>
            <a:ext cx="2197988" cy="2197988"/>
          </a:xfrm>
          <a:prstGeom prst="rect">
            <a:avLst/>
          </a:prstGeom>
        </p:spPr>
      </p:pic>
    </p:spTree>
    <p:extLst>
      <p:ext uri="{BB962C8B-B14F-4D97-AF65-F5344CB8AC3E}">
        <p14:creationId xmlns:p14="http://schemas.microsoft.com/office/powerpoint/2010/main" val="19240107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ue callou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9" name="Text Placeholder 8">
            <a:extLst>
              <a:ext uri="{FF2B5EF4-FFF2-40B4-BE49-F238E27FC236}">
                <a16:creationId xmlns:a16="http://schemas.microsoft.com/office/drawing/2014/main" id="{47881D34-5586-1F09-1997-1B275CDB76D1}"/>
              </a:ext>
            </a:extLst>
          </p:cNvPr>
          <p:cNvSpPr>
            <a:spLocks noGrp="1"/>
          </p:cNvSpPr>
          <p:nvPr>
            <p:ph type="body" sz="quarter" idx="13" hasCustomPrompt="1"/>
          </p:nvPr>
        </p:nvSpPr>
        <p:spPr>
          <a:xfrm>
            <a:off x="3253612" y="2219722"/>
            <a:ext cx="4810125" cy="1615559"/>
          </a:xfrm>
          <a:prstGeom prst="rect">
            <a:avLst/>
          </a:prstGeom>
        </p:spPr>
        <p:txBody>
          <a:bodyPr>
            <a:normAutofit/>
          </a:bodyPr>
          <a:lstStyle>
            <a:lvl1pPr marL="0" indent="0" algn="ctr">
              <a:buNone/>
              <a:defRPr sz="2800">
                <a:solidFill>
                  <a:srgbClr val="3D1152"/>
                </a:solidFill>
                <a:latin typeface="Trebuchet MS" panose="020B0603020202020204" pitchFamily="34" charset="0"/>
              </a:defRPr>
            </a:lvl1pPr>
          </a:lstStyle>
          <a:p>
            <a:pPr lvl="0"/>
            <a:r>
              <a:rPr lang="en-US" dirty="0"/>
              <a:t>Thank you</a:t>
            </a:r>
          </a:p>
        </p:txBody>
      </p:sp>
      <p:pic>
        <p:nvPicPr>
          <p:cNvPr id="13" name="Picture 12">
            <a:extLst>
              <a:ext uri="{FF2B5EF4-FFF2-40B4-BE49-F238E27FC236}">
                <a16:creationId xmlns:a16="http://schemas.microsoft.com/office/drawing/2014/main" id="{080C5348-7413-C56C-55CE-A07147042B7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59546" y="473089"/>
            <a:ext cx="5851054" cy="5851054"/>
          </a:xfrm>
          <a:prstGeom prst="rect">
            <a:avLst/>
          </a:prstGeom>
        </p:spPr>
      </p:pic>
    </p:spTree>
    <p:extLst>
      <p:ext uri="{BB962C8B-B14F-4D97-AF65-F5344CB8AC3E}">
        <p14:creationId xmlns:p14="http://schemas.microsoft.com/office/powerpoint/2010/main" val="37650388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me callou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9" name="Text Placeholder 8">
            <a:extLst>
              <a:ext uri="{FF2B5EF4-FFF2-40B4-BE49-F238E27FC236}">
                <a16:creationId xmlns:a16="http://schemas.microsoft.com/office/drawing/2014/main" id="{47881D34-5586-1F09-1997-1B275CDB76D1}"/>
              </a:ext>
            </a:extLst>
          </p:cNvPr>
          <p:cNvSpPr>
            <a:spLocks noGrp="1"/>
          </p:cNvSpPr>
          <p:nvPr>
            <p:ph type="body" sz="quarter" idx="13" hasCustomPrompt="1"/>
          </p:nvPr>
        </p:nvSpPr>
        <p:spPr>
          <a:xfrm>
            <a:off x="3253612" y="2219722"/>
            <a:ext cx="4810125" cy="1615559"/>
          </a:xfrm>
          <a:prstGeom prst="rect">
            <a:avLst/>
          </a:prstGeom>
        </p:spPr>
        <p:txBody>
          <a:bodyPr>
            <a:normAutofit/>
          </a:bodyPr>
          <a:lstStyle>
            <a:lvl1pPr marL="0" indent="0" algn="ctr">
              <a:buNone/>
              <a:defRPr sz="2800">
                <a:solidFill>
                  <a:srgbClr val="3D1152"/>
                </a:solidFill>
                <a:latin typeface="Trebuchet MS" panose="020B0603020202020204" pitchFamily="34" charset="0"/>
              </a:defRPr>
            </a:lvl1pPr>
          </a:lstStyle>
          <a:p>
            <a:pPr lvl="0"/>
            <a:r>
              <a:rPr lang="en-US" dirty="0"/>
              <a:t>Thank you</a:t>
            </a:r>
          </a:p>
        </p:txBody>
      </p:sp>
      <p:pic>
        <p:nvPicPr>
          <p:cNvPr id="13" name="Picture 12">
            <a:extLst>
              <a:ext uri="{FF2B5EF4-FFF2-40B4-BE49-F238E27FC236}">
                <a16:creationId xmlns:a16="http://schemas.microsoft.com/office/drawing/2014/main" id="{080C5348-7413-C56C-55CE-A07147042B7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59546" y="473089"/>
            <a:ext cx="5851054" cy="5851054"/>
          </a:xfrm>
          <a:prstGeom prst="rect">
            <a:avLst/>
          </a:prstGeom>
        </p:spPr>
      </p:pic>
    </p:spTree>
    <p:extLst>
      <p:ext uri="{BB962C8B-B14F-4D97-AF65-F5344CB8AC3E}">
        <p14:creationId xmlns:p14="http://schemas.microsoft.com/office/powerpoint/2010/main" val="4062313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yellow callou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9" name="Text Placeholder 8">
            <a:extLst>
              <a:ext uri="{FF2B5EF4-FFF2-40B4-BE49-F238E27FC236}">
                <a16:creationId xmlns:a16="http://schemas.microsoft.com/office/drawing/2014/main" id="{47881D34-5586-1F09-1997-1B275CDB76D1}"/>
              </a:ext>
            </a:extLst>
          </p:cNvPr>
          <p:cNvSpPr>
            <a:spLocks noGrp="1"/>
          </p:cNvSpPr>
          <p:nvPr>
            <p:ph type="body" sz="quarter" idx="13" hasCustomPrompt="1"/>
          </p:nvPr>
        </p:nvSpPr>
        <p:spPr>
          <a:xfrm>
            <a:off x="3253612" y="2219722"/>
            <a:ext cx="4810125" cy="1615559"/>
          </a:xfrm>
          <a:prstGeom prst="rect">
            <a:avLst/>
          </a:prstGeom>
        </p:spPr>
        <p:txBody>
          <a:bodyPr>
            <a:normAutofit/>
          </a:bodyPr>
          <a:lstStyle>
            <a:lvl1pPr marL="0" indent="0" algn="ctr">
              <a:buNone/>
              <a:defRPr sz="2800">
                <a:solidFill>
                  <a:srgbClr val="3D1152"/>
                </a:solidFill>
                <a:latin typeface="Trebuchet MS" panose="020B0603020202020204" pitchFamily="34" charset="0"/>
              </a:defRPr>
            </a:lvl1pPr>
          </a:lstStyle>
          <a:p>
            <a:pPr lvl="0"/>
            <a:r>
              <a:rPr lang="en-US" dirty="0"/>
              <a:t>Thank you</a:t>
            </a:r>
          </a:p>
        </p:txBody>
      </p:sp>
      <p:pic>
        <p:nvPicPr>
          <p:cNvPr id="13" name="Picture 12">
            <a:extLst>
              <a:ext uri="{FF2B5EF4-FFF2-40B4-BE49-F238E27FC236}">
                <a16:creationId xmlns:a16="http://schemas.microsoft.com/office/drawing/2014/main" id="{080C5348-7413-C56C-55CE-A07147042B7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59546" y="473089"/>
            <a:ext cx="5851054" cy="5851054"/>
          </a:xfrm>
          <a:prstGeom prst="rect">
            <a:avLst/>
          </a:prstGeom>
        </p:spPr>
      </p:pic>
    </p:spTree>
    <p:extLst>
      <p:ext uri="{BB962C8B-B14F-4D97-AF65-F5344CB8AC3E}">
        <p14:creationId xmlns:p14="http://schemas.microsoft.com/office/powerpoint/2010/main" val="35262710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498C1-3D7D-5D71-BE71-4A2C39DEA07C}"/>
              </a:ext>
            </a:extLst>
          </p:cNvPr>
          <p:cNvSpPr>
            <a:spLocks noGrp="1"/>
          </p:cNvSpPr>
          <p:nvPr>
            <p:ph type="dt" sz="half" idx="10"/>
          </p:nvPr>
        </p:nvSpPr>
        <p:spPr/>
        <p:txBody>
          <a:bodyPr/>
          <a:lstStyle/>
          <a:p>
            <a:fld id="{F20D5FE3-4056-4AAB-8D61-713ADB4C9B00}" type="datetimeFigureOut">
              <a:rPr lang="en-GB" smtClean="0"/>
              <a:t>11/05/2023</a:t>
            </a:fld>
            <a:endParaRPr lang="en-GB"/>
          </a:p>
        </p:txBody>
      </p:sp>
      <p:sp>
        <p:nvSpPr>
          <p:cNvPr id="3" name="Footer Placeholder 2">
            <a:extLst>
              <a:ext uri="{FF2B5EF4-FFF2-40B4-BE49-F238E27FC236}">
                <a16:creationId xmlns:a16="http://schemas.microsoft.com/office/drawing/2014/main" id="{68C0CDF5-CE50-55C6-90AA-6619FAD61667}"/>
              </a:ext>
            </a:extLst>
          </p:cNvPr>
          <p:cNvSpPr>
            <a:spLocks noGrp="1"/>
          </p:cNvSpPr>
          <p:nvPr>
            <p:ph type="ftr" sz="quarter" idx="11"/>
          </p:nvPr>
        </p:nvSpPr>
        <p:spPr>
          <a:xfrm>
            <a:off x="381000" y="6356349"/>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CF5BDF8-171A-D8D1-525B-DFDD1365C0AE}"/>
              </a:ext>
            </a:extLst>
          </p:cNvPr>
          <p:cNvSpPr>
            <a:spLocks noGrp="1"/>
          </p:cNvSpPr>
          <p:nvPr>
            <p:ph type="sldNum" sz="quarter" idx="12"/>
          </p:nvPr>
        </p:nvSpPr>
        <p:spPr/>
        <p:txBody>
          <a:bodyPr/>
          <a:lstStyle/>
          <a:p>
            <a:fld id="{62232405-4260-4512-8C8C-1FB3A493F6AF}" type="slidenum">
              <a:rPr lang="en-GB" smtClean="0"/>
              <a:t>‹#›</a:t>
            </a:fld>
            <a:endParaRPr lang="en-GB"/>
          </a:p>
        </p:txBody>
      </p:sp>
    </p:spTree>
    <p:extLst>
      <p:ext uri="{BB962C8B-B14F-4D97-AF65-F5344CB8AC3E}">
        <p14:creationId xmlns:p14="http://schemas.microsoft.com/office/powerpoint/2010/main" val="326759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0.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1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0.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image" Target="../media/image12.png"/><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image" Target="../media/image8.png"/><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theme" Target="../theme/theme5.xml"/><Relationship Id="rId20" Type="http://schemas.openxmlformats.org/officeDocument/2006/relationships/slideLayout" Target="../slideLayouts/slideLayout76.xml"/><Relationship Id="rId4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
        <p:nvSpPr>
          <p:cNvPr id="9" name="Rectangle 8"/>
          <p:cNvSpPr/>
          <p:nvPr userDrawn="1"/>
        </p:nvSpPr>
        <p:spPr>
          <a:xfrm>
            <a:off x="9672000" y="4338000"/>
            <a:ext cx="2520000" cy="2520000"/>
          </a:xfrm>
          <a:prstGeom prst="rect">
            <a:avLst/>
          </a:prstGeom>
          <a:blipFill dpi="0" rotWithShape="1">
            <a:blip r:embed="rId19">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53239" y="6381533"/>
            <a:ext cx="792956" cy="269457"/>
          </a:xfrm>
          <a:prstGeom prst="rect">
            <a:avLst/>
          </a:prstGeom>
        </p:spPr>
      </p:pic>
    </p:spTree>
    <p:extLst>
      <p:ext uri="{BB962C8B-B14F-4D97-AF65-F5344CB8AC3E}">
        <p14:creationId xmlns:p14="http://schemas.microsoft.com/office/powerpoint/2010/main" val="117311217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662" r:id="rId3"/>
    <p:sldLayoutId id="2147483661" r:id="rId4"/>
    <p:sldLayoutId id="2147483663" r:id="rId5"/>
    <p:sldLayoutId id="2147483664" r:id="rId6"/>
    <p:sldLayoutId id="2147483665" r:id="rId7"/>
    <p:sldLayoutId id="2147483666" r:id="rId8"/>
    <p:sldLayoutId id="2147483667" r:id="rId9"/>
    <p:sldLayoutId id="2147483672" r:id="rId10"/>
    <p:sldLayoutId id="2147483712" r:id="rId11"/>
    <p:sldLayoutId id="2147483668" r:id="rId12"/>
    <p:sldLayoutId id="2147483669" r:id="rId13"/>
    <p:sldLayoutId id="2147483670" r:id="rId14"/>
    <p:sldLayoutId id="2147483671" r:id="rId15"/>
    <p:sldLayoutId id="2147483756" r:id="rId16"/>
    <p:sldLayoutId id="2147483758" r:id="rId17"/>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977">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18012" y="4484987"/>
            <a:ext cx="2373988" cy="2373988"/>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3415" y="6381533"/>
            <a:ext cx="784478" cy="269457"/>
          </a:xfrm>
          <a:prstGeom prst="rect">
            <a:avLst/>
          </a:prstGeom>
        </p:spPr>
      </p:pic>
    </p:spTree>
    <p:extLst>
      <p:ext uri="{BB962C8B-B14F-4D97-AF65-F5344CB8AC3E}">
        <p14:creationId xmlns:p14="http://schemas.microsoft.com/office/powerpoint/2010/main" val="8475061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B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18012" y="4484012"/>
            <a:ext cx="2373988" cy="2373988"/>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3415" y="6381533"/>
            <a:ext cx="784478" cy="269457"/>
          </a:xfrm>
          <a:prstGeom prst="rect">
            <a:avLst/>
          </a:prstGeom>
        </p:spPr>
      </p:pic>
    </p:spTree>
    <p:extLst>
      <p:ext uri="{BB962C8B-B14F-4D97-AF65-F5344CB8AC3E}">
        <p14:creationId xmlns:p14="http://schemas.microsoft.com/office/powerpoint/2010/main" val="1806059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40247608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47CCB9F-1DF9-A9CD-8323-560194BF2E7E}"/>
              </a:ext>
            </a:extLst>
          </p:cNvPr>
          <p:cNvSpPr>
            <a:spLocks noGrp="1"/>
          </p:cNvSpPr>
          <p:nvPr>
            <p:ph type="dt" sz="half" idx="2"/>
          </p:nvPr>
        </p:nvSpPr>
        <p:spPr>
          <a:xfrm>
            <a:off x="5245924" y="6359399"/>
            <a:ext cx="1700151" cy="365125"/>
          </a:xfrm>
          <a:prstGeom prst="rect">
            <a:avLst/>
          </a:prstGeom>
        </p:spPr>
        <p:txBody>
          <a:bodyPr vert="horz" lIns="91440" tIns="45720" rIns="91440" bIns="45720" rtlCol="0" anchor="ctr"/>
          <a:lstStyle>
            <a:lvl1pPr algn="l">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6" name="Slide Number Placeholder 5">
            <a:extLst>
              <a:ext uri="{FF2B5EF4-FFF2-40B4-BE49-F238E27FC236}">
                <a16:creationId xmlns:a16="http://schemas.microsoft.com/office/drawing/2014/main" id="{5B3A8614-5DCE-BAF7-4024-8F5049857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3D1152"/>
                </a:solidFill>
                <a:latin typeface="Trebuchet MS" panose="020B0603020202020204" pitchFamily="34" charset="0"/>
              </a:defRPr>
            </a:lvl1pPr>
          </a:lstStyle>
          <a:p>
            <a:fld id="{62232405-4260-4512-8C8C-1FB3A493F6AF}" type="slidenum">
              <a:rPr lang="en-GB" smtClean="0"/>
              <a:pPr/>
              <a:t>‹#›</a:t>
            </a:fld>
            <a:endParaRPr lang="en-GB"/>
          </a:p>
        </p:txBody>
      </p:sp>
      <p:pic>
        <p:nvPicPr>
          <p:cNvPr id="7" name="Picture 6">
            <a:extLst>
              <a:ext uri="{FF2B5EF4-FFF2-40B4-BE49-F238E27FC236}">
                <a16:creationId xmlns:a16="http://schemas.microsoft.com/office/drawing/2014/main" id="{02D1B17C-C6E1-E5D4-FFA9-0D1C4EF925F0}"/>
              </a:ext>
            </a:extLst>
          </p:cNvPr>
          <p:cNvPicPr>
            <a:picLocks noChangeAspect="1"/>
          </p:cNvPicPr>
          <p:nvPr userDrawn="1"/>
        </p:nvPicPr>
        <p:blipFill rotWithShape="1">
          <a:blip r:embed="rId47">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sp>
        <p:nvSpPr>
          <p:cNvPr id="8" name="Footer Placeholder 4">
            <a:extLst>
              <a:ext uri="{FF2B5EF4-FFF2-40B4-BE49-F238E27FC236}">
                <a16:creationId xmlns:a16="http://schemas.microsoft.com/office/drawing/2014/main" id="{ACB5F695-8BE0-0AB3-4595-5FA5FDD2DCB7}"/>
              </a:ext>
            </a:extLst>
          </p:cNvPr>
          <p:cNvSpPr>
            <a:spLocks noGrp="1"/>
          </p:cNvSpPr>
          <p:nvPr>
            <p:ph type="ftr" sz="quarter" idx="3"/>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pic>
        <p:nvPicPr>
          <p:cNvPr id="9" name="Picture 8" descr="Icon&#10;&#10;Description automatically generated">
            <a:extLst>
              <a:ext uri="{FF2B5EF4-FFF2-40B4-BE49-F238E27FC236}">
                <a16:creationId xmlns:a16="http://schemas.microsoft.com/office/drawing/2014/main" id="{CCA67CCD-8A38-9B62-14A6-59D39B22D299}"/>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Tree>
    <p:extLst>
      <p:ext uri="{BB962C8B-B14F-4D97-AF65-F5344CB8AC3E}">
        <p14:creationId xmlns:p14="http://schemas.microsoft.com/office/powerpoint/2010/main" val="3924240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 id="2147483800" r:id="rId40"/>
    <p:sldLayoutId id="2147483801" r:id="rId41"/>
    <p:sldLayoutId id="2147483802" r:id="rId42"/>
    <p:sldLayoutId id="2147483803" r:id="rId43"/>
    <p:sldLayoutId id="2147483804" r:id="rId44"/>
    <p:sldLayoutId id="2147483805"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9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4.xml"/><Relationship Id="rId1" Type="http://schemas.openxmlformats.org/officeDocument/2006/relationships/video" Target="https://www.youtube.com/embed/1EIiVEnmAJY" TargetMode="External"/><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9.xml"/><Relationship Id="rId1" Type="http://schemas.openxmlformats.org/officeDocument/2006/relationships/video" Target="https://www.youtube.com/embed/UUHS_-FncBc" TargetMode="External"/><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99.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3" Type="http://schemas.openxmlformats.org/officeDocument/2006/relationships/hyperlink" Target="http://www.cipd.co.uk/qualifications/higher-apprenticeships/" TargetMode="External"/><Relationship Id="rId2" Type="http://schemas.openxmlformats.org/officeDocument/2006/relationships/notesSlide" Target="../notesSlides/notesSlide19.xml"/><Relationship Id="rId1" Type="http://schemas.openxmlformats.org/officeDocument/2006/relationships/slideLayout" Target="../slideLayouts/slideLayout89.xml"/><Relationship Id="rId4" Type="http://schemas.openxmlformats.org/officeDocument/2006/relationships/hyperlink" Target="http://www.apprenticeships.org.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3.xml"/><Relationship Id="rId5" Type="http://schemas.openxmlformats.org/officeDocument/2006/relationships/image" Target="../media/image47.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ipd.org/uk/the-people-profession/careers/" TargetMode="External"/><Relationship Id="rId7" Type="http://schemas.openxmlformats.org/officeDocument/2006/relationships/hyperlink" Target="https://www.cipd.org/uk/the-people-profession/careers/routes-into-profession/" TargetMode="External"/><Relationship Id="rId2" Type="http://schemas.openxmlformats.org/officeDocument/2006/relationships/notesSlide" Target="../notesSlides/notesSlide23.xml"/><Relationship Id="rId1" Type="http://schemas.openxmlformats.org/officeDocument/2006/relationships/slideLayout" Target="../slideLayouts/slideLayout99.xml"/><Relationship Id="rId6" Type="http://schemas.openxmlformats.org/officeDocument/2006/relationships/hyperlink" Target="http://www.cipd.co.uk/qualifications" TargetMode="External"/><Relationship Id="rId5" Type="http://schemas.openxmlformats.org/officeDocument/2006/relationships/hyperlink" Target="https://www.gov.uk/topic/further-education-skills/apprenticeships" TargetMode="External"/><Relationship Id="rId4" Type="http://schemas.openxmlformats.org/officeDocument/2006/relationships/hyperlink" Target="http://www.plotr.co.uk/careers/worlds/hr-world/"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careersupport@cipd.co.uk" TargetMode="Externa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64.xml"/><Relationship Id="rId1" Type="http://schemas.openxmlformats.org/officeDocument/2006/relationships/video" Target="https://www.youtube.com/embed/3BSyuw1D16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65.xml"/><Relationship Id="rId1" Type="http://schemas.openxmlformats.org/officeDocument/2006/relationships/video" Target="https://www.youtube.com/embed/3BSyuw1D16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18A983-AEBB-A6F5-1566-C2F7774019A2}"/>
              </a:ext>
              <a:ext uri="{C183D7F6-B498-43B3-948B-1728B52AA6E4}">
                <adec:decorative xmlns:adec="http://schemas.microsoft.com/office/drawing/2017/decorative" val="1"/>
              </a:ext>
            </a:extLst>
          </p:cNvPr>
          <p:cNvSpPr/>
          <p:nvPr/>
        </p:nvSpPr>
        <p:spPr>
          <a:xfrm>
            <a:off x="0" y="0"/>
            <a:ext cx="12188952" cy="6858000"/>
          </a:xfrm>
          <a:prstGeom prst="rect">
            <a:avLst/>
          </a:prstGeom>
          <a:solidFill>
            <a:srgbClr val="3D1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DE7E007F-CE10-B39A-408D-FE68E59B15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3519" y="246925"/>
            <a:ext cx="6364150" cy="6364150"/>
          </a:xfrm>
          <a:prstGeom prst="rect">
            <a:avLst/>
          </a:prstGeom>
        </p:spPr>
      </p:pic>
      <p:pic>
        <p:nvPicPr>
          <p:cNvPr id="14" name="Picture 13">
            <a:extLst>
              <a:ext uri="{FF2B5EF4-FFF2-40B4-BE49-F238E27FC236}">
                <a16:creationId xmlns:a16="http://schemas.microsoft.com/office/drawing/2014/main" id="{E8E7A784-FD78-E630-FDCF-05F3A7EFFA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404" y="574100"/>
            <a:ext cx="1800000" cy="618945"/>
          </a:xfrm>
          <a:prstGeom prst="rect">
            <a:avLst/>
          </a:prstGeom>
        </p:spPr>
      </p:pic>
      <p:sp>
        <p:nvSpPr>
          <p:cNvPr id="15" name="Title 14">
            <a:extLst>
              <a:ext uri="{FF2B5EF4-FFF2-40B4-BE49-F238E27FC236}">
                <a16:creationId xmlns:a16="http://schemas.microsoft.com/office/drawing/2014/main" id="{AC4B409A-0FB7-02AE-E152-281976C7A881}"/>
              </a:ext>
            </a:extLst>
          </p:cNvPr>
          <p:cNvSpPr txBox="1">
            <a:spLocks noGrp="1"/>
          </p:cNvSpPr>
          <p:nvPr>
            <p:ph type="title" idx="4294967295"/>
          </p:nvPr>
        </p:nvSpPr>
        <p:spPr>
          <a:xfrm>
            <a:off x="7204363" y="2599584"/>
            <a:ext cx="458400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A career in HR can </a:t>
            </a:r>
            <a:br>
              <a:rPr kumimoji="0" lang="en-GB" sz="3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br>
            <a:r>
              <a:rPr kumimoji="0" lang="en-GB" sz="32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take you further</a:t>
            </a:r>
            <a:br>
              <a:rPr kumimoji="0" lang="en-GB" sz="2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br>
            <a:br>
              <a:rPr kumimoji="0" lang="en-GB" sz="2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br>
            <a:r>
              <a:rPr kumimoji="0" lang="en-GB" sz="2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Speaker name</a:t>
            </a:r>
            <a:endParaRPr kumimoji="0" lang="en-GB"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6279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6" name="Title 1">
            <a:extLst>
              <a:ext uri="{FF2B5EF4-FFF2-40B4-BE49-F238E27FC236}">
                <a16:creationId xmlns:a16="http://schemas.microsoft.com/office/drawing/2014/main" id="{5E774195-22B8-E2B4-D3E5-C541508C9CF1}"/>
              </a:ext>
            </a:extLst>
          </p:cNvPr>
          <p:cNvSpPr txBox="1">
            <a:spLocks/>
          </p:cNvSpPr>
          <p:nvPr/>
        </p:nvSpPr>
        <p:spPr>
          <a:xfrm>
            <a:off x="838200" y="394523"/>
            <a:ext cx="10515600" cy="1231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3D1152"/>
                </a:solidFill>
                <a:latin typeface="Trebuchet MS" panose="020B0603020202020204" pitchFamily="34" charset="0"/>
              </a:rPr>
              <a:t>Areas within HR</a:t>
            </a:r>
            <a:endParaRPr lang="en-GB" dirty="0">
              <a:solidFill>
                <a:srgbClr val="3D1152"/>
              </a:solidFill>
              <a:latin typeface="Trebuchet MS" panose="020B0603020202020204" pitchFamily="34" charset="0"/>
            </a:endParaRPr>
          </a:p>
        </p:txBody>
      </p:sp>
      <p:pic>
        <p:nvPicPr>
          <p:cNvPr id="14" name="Picture 13">
            <a:extLst>
              <a:ext uri="{FF2B5EF4-FFF2-40B4-BE49-F238E27FC236}">
                <a16:creationId xmlns:a16="http://schemas.microsoft.com/office/drawing/2014/main" id="{992CCE47-62EF-7998-43EF-3AB024C39584}"/>
              </a:ext>
            </a:extLst>
          </p:cNvPr>
          <p:cNvPicPr>
            <a:picLocks noChangeAspect="1"/>
          </p:cNvPicPr>
          <p:nvPr/>
        </p:nvPicPr>
        <p:blipFill>
          <a:blip r:embed="rId3"/>
          <a:stretch>
            <a:fillRect/>
          </a:stretch>
        </p:blipFill>
        <p:spPr>
          <a:xfrm>
            <a:off x="634124" y="2477039"/>
            <a:ext cx="2365826" cy="1454222"/>
          </a:xfrm>
          <a:prstGeom prst="rect">
            <a:avLst/>
          </a:prstGeom>
        </p:spPr>
      </p:pic>
      <p:pic>
        <p:nvPicPr>
          <p:cNvPr id="16" name="Picture 15">
            <a:extLst>
              <a:ext uri="{FF2B5EF4-FFF2-40B4-BE49-F238E27FC236}">
                <a16:creationId xmlns:a16="http://schemas.microsoft.com/office/drawing/2014/main" id="{73F3E088-5F65-A857-9875-BB45CA43DE9F}"/>
              </a:ext>
            </a:extLst>
          </p:cNvPr>
          <p:cNvPicPr>
            <a:picLocks noChangeAspect="1"/>
          </p:cNvPicPr>
          <p:nvPr/>
        </p:nvPicPr>
        <p:blipFill>
          <a:blip r:embed="rId4"/>
          <a:stretch>
            <a:fillRect/>
          </a:stretch>
        </p:blipFill>
        <p:spPr>
          <a:xfrm>
            <a:off x="7968922" y="4224273"/>
            <a:ext cx="2106891" cy="1454221"/>
          </a:xfrm>
          <a:prstGeom prst="rect">
            <a:avLst/>
          </a:prstGeom>
        </p:spPr>
      </p:pic>
      <p:pic>
        <p:nvPicPr>
          <p:cNvPr id="19" name="Picture 18">
            <a:extLst>
              <a:ext uri="{FF2B5EF4-FFF2-40B4-BE49-F238E27FC236}">
                <a16:creationId xmlns:a16="http://schemas.microsoft.com/office/drawing/2014/main" id="{35771590-FA9E-4567-5C8B-E08D15224E4E}"/>
              </a:ext>
            </a:extLst>
          </p:cNvPr>
          <p:cNvPicPr>
            <a:picLocks noChangeAspect="1"/>
          </p:cNvPicPr>
          <p:nvPr/>
        </p:nvPicPr>
        <p:blipFill>
          <a:blip r:embed="rId5"/>
          <a:stretch>
            <a:fillRect/>
          </a:stretch>
        </p:blipFill>
        <p:spPr>
          <a:xfrm>
            <a:off x="2206175" y="4245458"/>
            <a:ext cx="2213425" cy="1505475"/>
          </a:xfrm>
          <a:prstGeom prst="rect">
            <a:avLst/>
          </a:prstGeom>
        </p:spPr>
      </p:pic>
      <p:pic>
        <p:nvPicPr>
          <p:cNvPr id="20" name="Picture 19">
            <a:extLst>
              <a:ext uri="{FF2B5EF4-FFF2-40B4-BE49-F238E27FC236}">
                <a16:creationId xmlns:a16="http://schemas.microsoft.com/office/drawing/2014/main" id="{5C151E5A-59E9-FD12-7FAC-BD4F24F47C61}"/>
              </a:ext>
            </a:extLst>
          </p:cNvPr>
          <p:cNvPicPr>
            <a:picLocks noChangeAspect="1"/>
          </p:cNvPicPr>
          <p:nvPr/>
        </p:nvPicPr>
        <p:blipFill>
          <a:blip r:embed="rId6"/>
          <a:stretch>
            <a:fillRect/>
          </a:stretch>
        </p:blipFill>
        <p:spPr>
          <a:xfrm>
            <a:off x="5042554" y="4224274"/>
            <a:ext cx="2106891" cy="1454221"/>
          </a:xfrm>
          <a:prstGeom prst="rect">
            <a:avLst/>
          </a:prstGeom>
        </p:spPr>
      </p:pic>
      <p:pic>
        <p:nvPicPr>
          <p:cNvPr id="21" name="Picture 20">
            <a:extLst>
              <a:ext uri="{FF2B5EF4-FFF2-40B4-BE49-F238E27FC236}">
                <a16:creationId xmlns:a16="http://schemas.microsoft.com/office/drawing/2014/main" id="{AD0CC8DC-A8BB-E99B-AB7A-A72A7A78E808}"/>
              </a:ext>
            </a:extLst>
          </p:cNvPr>
          <p:cNvPicPr>
            <a:picLocks noChangeAspect="1"/>
          </p:cNvPicPr>
          <p:nvPr/>
        </p:nvPicPr>
        <p:blipFill>
          <a:blip r:embed="rId4"/>
          <a:stretch>
            <a:fillRect/>
          </a:stretch>
        </p:blipFill>
        <p:spPr>
          <a:xfrm>
            <a:off x="3366155" y="2486302"/>
            <a:ext cx="2106891" cy="1454221"/>
          </a:xfrm>
          <a:prstGeom prst="rect">
            <a:avLst/>
          </a:prstGeom>
        </p:spPr>
      </p:pic>
      <p:pic>
        <p:nvPicPr>
          <p:cNvPr id="22" name="Picture 21">
            <a:extLst>
              <a:ext uri="{FF2B5EF4-FFF2-40B4-BE49-F238E27FC236}">
                <a16:creationId xmlns:a16="http://schemas.microsoft.com/office/drawing/2014/main" id="{18808FA0-686B-C488-3897-CFB4BF8B2E20}"/>
              </a:ext>
            </a:extLst>
          </p:cNvPr>
          <p:cNvPicPr>
            <a:picLocks noChangeAspect="1"/>
          </p:cNvPicPr>
          <p:nvPr/>
        </p:nvPicPr>
        <p:blipFill>
          <a:blip r:embed="rId5"/>
          <a:stretch>
            <a:fillRect/>
          </a:stretch>
        </p:blipFill>
        <p:spPr>
          <a:xfrm>
            <a:off x="6095999" y="2385536"/>
            <a:ext cx="2213425" cy="1505475"/>
          </a:xfrm>
          <a:prstGeom prst="rect">
            <a:avLst/>
          </a:prstGeom>
        </p:spPr>
      </p:pic>
      <p:pic>
        <p:nvPicPr>
          <p:cNvPr id="23" name="Picture 22">
            <a:extLst>
              <a:ext uri="{FF2B5EF4-FFF2-40B4-BE49-F238E27FC236}">
                <a16:creationId xmlns:a16="http://schemas.microsoft.com/office/drawing/2014/main" id="{21015D4F-763B-7754-7193-E4AAEDEC73DC}"/>
              </a:ext>
            </a:extLst>
          </p:cNvPr>
          <p:cNvPicPr>
            <a:picLocks noChangeAspect="1"/>
          </p:cNvPicPr>
          <p:nvPr/>
        </p:nvPicPr>
        <p:blipFill>
          <a:blip r:embed="rId6"/>
          <a:stretch>
            <a:fillRect/>
          </a:stretch>
        </p:blipFill>
        <p:spPr>
          <a:xfrm>
            <a:off x="8973940" y="2394798"/>
            <a:ext cx="2106891" cy="1454221"/>
          </a:xfrm>
          <a:prstGeom prst="rect">
            <a:avLst/>
          </a:prstGeom>
        </p:spPr>
      </p:pic>
      <p:sp>
        <p:nvSpPr>
          <p:cNvPr id="25" name="TextBox 24">
            <a:extLst>
              <a:ext uri="{FF2B5EF4-FFF2-40B4-BE49-F238E27FC236}">
                <a16:creationId xmlns:a16="http://schemas.microsoft.com/office/drawing/2014/main" id="{ABD9928B-FF1D-A4B8-3043-5FF29D6B9622}"/>
              </a:ext>
            </a:extLst>
          </p:cNvPr>
          <p:cNvSpPr txBox="1"/>
          <p:nvPr/>
        </p:nvSpPr>
        <p:spPr>
          <a:xfrm>
            <a:off x="787027" y="2782669"/>
            <a:ext cx="1856510" cy="646331"/>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Organisation development</a:t>
            </a:r>
          </a:p>
        </p:txBody>
      </p:sp>
      <p:sp>
        <p:nvSpPr>
          <p:cNvPr id="27" name="TextBox 26">
            <a:extLst>
              <a:ext uri="{FF2B5EF4-FFF2-40B4-BE49-F238E27FC236}">
                <a16:creationId xmlns:a16="http://schemas.microsoft.com/office/drawing/2014/main" id="{3A55967B-B366-6FA8-2883-0773EF032718}"/>
              </a:ext>
            </a:extLst>
          </p:cNvPr>
          <p:cNvSpPr txBox="1"/>
          <p:nvPr/>
        </p:nvSpPr>
        <p:spPr>
          <a:xfrm>
            <a:off x="3422323" y="2815107"/>
            <a:ext cx="1994554" cy="646331"/>
          </a:xfrm>
          <a:prstGeom prst="rect">
            <a:avLst/>
          </a:prstGeom>
          <a:noFill/>
        </p:spPr>
        <p:txBody>
          <a:bodyPr wrap="square">
            <a:spAutoFit/>
          </a:bodyPr>
          <a:lstStyle/>
          <a:p>
            <a:pPr algn="ctr"/>
            <a:r>
              <a:rPr lang="en-GB" dirty="0">
                <a:solidFill>
                  <a:schemeClr val="bg1"/>
                </a:solidFill>
                <a:latin typeface="Trebuchet MS" panose="020B0603020202020204" pitchFamily="34" charset="0"/>
                <a:cs typeface="Arial" panose="020B0604020202020204" pitchFamily="34" charset="0"/>
              </a:rPr>
              <a:t>Employee engagement</a:t>
            </a:r>
          </a:p>
        </p:txBody>
      </p:sp>
      <p:sp>
        <p:nvSpPr>
          <p:cNvPr id="29" name="TextBox 28">
            <a:extLst>
              <a:ext uri="{FF2B5EF4-FFF2-40B4-BE49-F238E27FC236}">
                <a16:creationId xmlns:a16="http://schemas.microsoft.com/office/drawing/2014/main" id="{2E9D9F2E-7A8A-E598-0462-79042BEC4E15}"/>
              </a:ext>
            </a:extLst>
          </p:cNvPr>
          <p:cNvSpPr txBox="1"/>
          <p:nvPr/>
        </p:nvSpPr>
        <p:spPr>
          <a:xfrm>
            <a:off x="6293458" y="2782668"/>
            <a:ext cx="1818506" cy="646331"/>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Performance and reward</a:t>
            </a:r>
          </a:p>
        </p:txBody>
      </p:sp>
      <p:sp>
        <p:nvSpPr>
          <p:cNvPr id="31" name="TextBox 30">
            <a:extLst>
              <a:ext uri="{FF2B5EF4-FFF2-40B4-BE49-F238E27FC236}">
                <a16:creationId xmlns:a16="http://schemas.microsoft.com/office/drawing/2014/main" id="{CDB72D3B-8F09-F042-B5B7-799FC741F90C}"/>
              </a:ext>
            </a:extLst>
          </p:cNvPr>
          <p:cNvSpPr txBox="1"/>
          <p:nvPr/>
        </p:nvSpPr>
        <p:spPr>
          <a:xfrm>
            <a:off x="9376158" y="2782668"/>
            <a:ext cx="1399309" cy="646331"/>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Employee relations</a:t>
            </a:r>
          </a:p>
        </p:txBody>
      </p:sp>
      <p:sp>
        <p:nvSpPr>
          <p:cNvPr id="33" name="TextBox 32">
            <a:extLst>
              <a:ext uri="{FF2B5EF4-FFF2-40B4-BE49-F238E27FC236}">
                <a16:creationId xmlns:a16="http://schemas.microsoft.com/office/drawing/2014/main" id="{AB46C50F-AAAE-49EE-1261-B33D803A0A39}"/>
              </a:ext>
            </a:extLst>
          </p:cNvPr>
          <p:cNvSpPr txBox="1"/>
          <p:nvPr/>
        </p:nvSpPr>
        <p:spPr>
          <a:xfrm>
            <a:off x="2315611" y="4637124"/>
            <a:ext cx="1994554" cy="646331"/>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Learning and development</a:t>
            </a:r>
          </a:p>
        </p:txBody>
      </p:sp>
      <p:sp>
        <p:nvSpPr>
          <p:cNvPr id="35" name="TextBox 34">
            <a:extLst>
              <a:ext uri="{FF2B5EF4-FFF2-40B4-BE49-F238E27FC236}">
                <a16:creationId xmlns:a16="http://schemas.microsoft.com/office/drawing/2014/main" id="{CD414834-F868-32ED-125F-AC4157DD095A}"/>
              </a:ext>
            </a:extLst>
          </p:cNvPr>
          <p:cNvSpPr txBox="1"/>
          <p:nvPr/>
        </p:nvSpPr>
        <p:spPr>
          <a:xfrm>
            <a:off x="4981738" y="4751590"/>
            <a:ext cx="2425046" cy="369332"/>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HR generalist</a:t>
            </a:r>
          </a:p>
        </p:txBody>
      </p:sp>
      <p:sp>
        <p:nvSpPr>
          <p:cNvPr id="37" name="TextBox 36">
            <a:extLst>
              <a:ext uri="{FF2B5EF4-FFF2-40B4-BE49-F238E27FC236}">
                <a16:creationId xmlns:a16="http://schemas.microsoft.com/office/drawing/2014/main" id="{F8CD0E01-5E87-1901-02D5-95393F71C914}"/>
              </a:ext>
            </a:extLst>
          </p:cNvPr>
          <p:cNvSpPr txBox="1"/>
          <p:nvPr/>
        </p:nvSpPr>
        <p:spPr>
          <a:xfrm>
            <a:off x="8025090" y="4667463"/>
            <a:ext cx="1994554" cy="646331"/>
          </a:xfrm>
          <a:prstGeom prst="rect">
            <a:avLst/>
          </a:prstGeom>
          <a:noFill/>
        </p:spPr>
        <p:txBody>
          <a:bodyPr wrap="square">
            <a:spAutoFit/>
          </a:bodyPr>
          <a:lstStyle/>
          <a:p>
            <a:pPr algn="ctr"/>
            <a:r>
              <a:rPr lang="en-GB" dirty="0">
                <a:solidFill>
                  <a:schemeClr val="bg1"/>
                </a:solidFill>
                <a:latin typeface="Trebuchet MS" panose="020B0603020202020204" pitchFamily="34" charset="0"/>
                <a:cs typeface="Arial" panose="020B0604020202020204" pitchFamily="34" charset="0"/>
              </a:rPr>
              <a:t>Recruitment and talent planning</a:t>
            </a:r>
          </a:p>
        </p:txBody>
      </p:sp>
    </p:spTree>
    <p:extLst>
      <p:ext uri="{BB962C8B-B14F-4D97-AF65-F5344CB8AC3E}">
        <p14:creationId xmlns:p14="http://schemas.microsoft.com/office/powerpoint/2010/main" val="152954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A22E2E-F761-3BC4-3684-74FE4A4881AF}"/>
              </a:ext>
            </a:extLst>
          </p:cNvPr>
          <p:cNvSpPr txBox="1"/>
          <p:nvPr/>
        </p:nvSpPr>
        <p:spPr>
          <a:xfrm>
            <a:off x="1163782" y="695097"/>
            <a:ext cx="6096000" cy="584775"/>
          </a:xfrm>
          <a:prstGeom prst="rect">
            <a:avLst/>
          </a:prstGeom>
          <a:noFill/>
        </p:spPr>
        <p:txBody>
          <a:bodyPr wrap="square">
            <a:spAutoFit/>
          </a:bodyPr>
          <a:lstStyle/>
          <a:p>
            <a:r>
              <a:rPr lang="en-GB" sz="3200" dirty="0">
                <a:solidFill>
                  <a:srgbClr val="3D1152"/>
                </a:solidFill>
                <a:latin typeface="Trebuchet MS" panose="020B0603020202020204" pitchFamily="34" charset="0"/>
              </a:rPr>
              <a:t>Organisation development</a:t>
            </a:r>
          </a:p>
        </p:txBody>
      </p:sp>
      <p:sp>
        <p:nvSpPr>
          <p:cNvPr id="8" name="Content Placeholder 2">
            <a:extLst>
              <a:ext uri="{FF2B5EF4-FFF2-40B4-BE49-F238E27FC236}">
                <a16:creationId xmlns:a16="http://schemas.microsoft.com/office/drawing/2014/main" id="{952BE948-5812-E680-736C-445622E1F7FD}"/>
              </a:ext>
            </a:extLst>
          </p:cNvPr>
          <p:cNvSpPr txBox="1">
            <a:spLocks/>
          </p:cNvSpPr>
          <p:nvPr/>
        </p:nvSpPr>
        <p:spPr>
          <a:xfrm>
            <a:off x="658091" y="2125187"/>
            <a:ext cx="6872654" cy="4899176"/>
          </a:xfrm>
          <a:prstGeom prst="rect">
            <a:avLst/>
          </a:prstGeom>
        </p:spPr>
        <p:txBody>
          <a:bodyPr>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202020"/>
                </a:solidFill>
                <a:latin typeface="Trebuchet MS" panose="020B0603020202020204" pitchFamily="34" charset="0"/>
              </a:rPr>
              <a:t>Organisational development or ‘OD’ is to do with improving an organisations effectiveness by taking a look at its:</a:t>
            </a:r>
          </a:p>
          <a:p>
            <a:r>
              <a:rPr lang="en-GB" sz="2400" dirty="0">
                <a:solidFill>
                  <a:srgbClr val="202020"/>
                </a:solidFill>
                <a:latin typeface="Trebuchet MS" panose="020B0603020202020204" pitchFamily="34" charset="0"/>
              </a:rPr>
              <a:t>Processes (how things are done)</a:t>
            </a:r>
          </a:p>
          <a:p>
            <a:r>
              <a:rPr lang="en-GB" sz="2400" dirty="0">
                <a:solidFill>
                  <a:srgbClr val="202020"/>
                </a:solidFill>
                <a:latin typeface="Trebuchet MS" panose="020B0603020202020204" pitchFamily="34" charset="0"/>
              </a:rPr>
              <a:t>Structure (how a business is organised)</a:t>
            </a:r>
          </a:p>
          <a:p>
            <a:r>
              <a:rPr lang="en-GB" sz="2400" dirty="0">
                <a:solidFill>
                  <a:srgbClr val="202020"/>
                </a:solidFill>
                <a:latin typeface="Trebuchet MS" panose="020B0603020202020204" pitchFamily="34" charset="0"/>
              </a:rPr>
              <a:t>Culture (how people behave in organisations)</a:t>
            </a:r>
          </a:p>
          <a:p>
            <a:pPr marL="0" indent="0">
              <a:buFont typeface="Arial" panose="020B0604020202020204" pitchFamily="34" charset="0"/>
              <a:buNone/>
            </a:pPr>
            <a:endParaRPr lang="en-GB" sz="2400" dirty="0">
              <a:solidFill>
                <a:srgbClr val="202020"/>
              </a:solidFill>
              <a:latin typeface="Trebuchet MS" panose="020B0603020202020204" pitchFamily="34" charset="0"/>
            </a:endParaRPr>
          </a:p>
          <a:p>
            <a:pPr marL="0" indent="0">
              <a:buFont typeface="Arial" panose="020B0604020202020204" pitchFamily="34" charset="0"/>
              <a:buNone/>
            </a:pPr>
            <a:r>
              <a:rPr lang="en-GB" sz="2400" dirty="0">
                <a:solidFill>
                  <a:srgbClr val="202020"/>
                </a:solidFill>
                <a:latin typeface="Trebuchet MS" panose="020B0603020202020204" pitchFamily="34" charset="0"/>
              </a:rPr>
              <a:t>Then creating a plan for how to improve them.</a:t>
            </a:r>
          </a:p>
        </p:txBody>
      </p:sp>
      <p:pic>
        <p:nvPicPr>
          <p:cNvPr id="9" name="Picture 2" descr="Tony Hsieh">
            <a:extLst>
              <a:ext uri="{FF2B5EF4-FFF2-40B4-BE49-F238E27FC236}">
                <a16:creationId xmlns:a16="http://schemas.microsoft.com/office/drawing/2014/main" id="{E0520D60-EC4A-E20F-09DB-0D99F782FB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21" t="9435" r="26383" b="11805"/>
          <a:stretch/>
        </p:blipFill>
        <p:spPr bwMode="auto">
          <a:xfrm>
            <a:off x="8179042" y="1307046"/>
            <a:ext cx="3354867" cy="424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34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Jack Welch">
            <a:extLst>
              <a:ext uri="{FF2B5EF4-FFF2-40B4-BE49-F238E27FC236}">
                <a16:creationId xmlns:a16="http://schemas.microsoft.com/office/drawing/2014/main" id="{3564CDB8-361A-86A9-B9C3-96F22CD16E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08" t="20285" r="29967" b="14803"/>
          <a:stretch/>
        </p:blipFill>
        <p:spPr bwMode="auto">
          <a:xfrm>
            <a:off x="7517424" y="1304040"/>
            <a:ext cx="3625362" cy="43445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63B3B4E-C05E-1588-728E-EDCA75B118B1}"/>
              </a:ext>
            </a:extLst>
          </p:cNvPr>
          <p:cNvSpPr txBox="1">
            <a:spLocks/>
          </p:cNvSpPr>
          <p:nvPr/>
        </p:nvSpPr>
        <p:spPr>
          <a:xfrm>
            <a:off x="949036" y="152401"/>
            <a:ext cx="10515600" cy="1231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a:lstStyle>
          <a:p>
            <a:r>
              <a:rPr lang="en-GB" dirty="0">
                <a:solidFill>
                  <a:srgbClr val="3D1152"/>
                </a:solidFill>
                <a:latin typeface="Trebuchet MS" panose="020B0603020202020204" pitchFamily="34" charset="0"/>
              </a:rPr>
              <a:t>Employee engagement</a:t>
            </a:r>
          </a:p>
        </p:txBody>
      </p:sp>
      <p:sp>
        <p:nvSpPr>
          <p:cNvPr id="6" name="Content Placeholder 2">
            <a:extLst>
              <a:ext uri="{FF2B5EF4-FFF2-40B4-BE49-F238E27FC236}">
                <a16:creationId xmlns:a16="http://schemas.microsoft.com/office/drawing/2014/main" id="{C369D32A-6A1C-1C31-BE65-B07B6F51FC3D}"/>
              </a:ext>
            </a:extLst>
          </p:cNvPr>
          <p:cNvSpPr txBox="1">
            <a:spLocks/>
          </p:cNvSpPr>
          <p:nvPr/>
        </p:nvSpPr>
        <p:spPr>
          <a:xfrm>
            <a:off x="644236" y="2373503"/>
            <a:ext cx="6679224" cy="4899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202020"/>
                </a:solidFill>
                <a:latin typeface="Trebuchet MS" panose="020B0603020202020204" pitchFamily="34" charset="0"/>
              </a:rPr>
              <a:t>Businesses perform better when their employees feel connected to the organisation and happy about their roles.</a:t>
            </a:r>
          </a:p>
          <a:p>
            <a:pPr marL="0" indent="0">
              <a:buFont typeface="Arial" panose="020B0604020202020204" pitchFamily="34" charset="0"/>
              <a:buNone/>
            </a:pPr>
            <a:endParaRPr lang="en-GB" sz="2400" dirty="0">
              <a:solidFill>
                <a:srgbClr val="202020"/>
              </a:solidFill>
              <a:latin typeface="Trebuchet MS" panose="020B0603020202020204" pitchFamily="34" charset="0"/>
            </a:endParaRPr>
          </a:p>
          <a:p>
            <a:pPr marL="0" indent="0">
              <a:buFont typeface="Arial" panose="020B0604020202020204" pitchFamily="34" charset="0"/>
              <a:buNone/>
            </a:pPr>
            <a:r>
              <a:rPr lang="en-GB" sz="2400" dirty="0">
                <a:solidFill>
                  <a:srgbClr val="202020"/>
                </a:solidFill>
                <a:latin typeface="Trebuchet MS" panose="020B0603020202020204" pitchFamily="34" charset="0"/>
              </a:rPr>
              <a:t>Employee engagement professionals try to measure this set of feelings, then figure out ways to improve or nurture them.</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8413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EIiVEnmAJY">
            <a:extLst>
              <a:ext uri="{FF2B5EF4-FFF2-40B4-BE49-F238E27FC236}">
                <a16:creationId xmlns:a16="http://schemas.microsoft.com/office/drawing/2014/main" id="{105782B9-51AE-AE04-4679-356B54C85179}"/>
              </a:ext>
            </a:extLst>
          </p:cNvPr>
          <p:cNvPicPr>
            <a:picLocks noRot="1" noChangeAspect="1"/>
          </p:cNvPicPr>
          <p:nvPr>
            <a:videoFile r:link="rId1"/>
          </p:nvPr>
        </p:nvPicPr>
        <p:blipFill>
          <a:blip r:embed="rId4"/>
          <a:stretch>
            <a:fillRect/>
          </a:stretch>
        </p:blipFill>
        <p:spPr>
          <a:xfrm>
            <a:off x="2141592" y="2241472"/>
            <a:ext cx="6808444" cy="3829750"/>
          </a:xfrm>
          <a:prstGeom prst="rect">
            <a:avLst/>
          </a:prstGeom>
        </p:spPr>
      </p:pic>
      <p:sp>
        <p:nvSpPr>
          <p:cNvPr id="8" name="TextBox 7">
            <a:extLst>
              <a:ext uri="{FF2B5EF4-FFF2-40B4-BE49-F238E27FC236}">
                <a16:creationId xmlns:a16="http://schemas.microsoft.com/office/drawing/2014/main" id="{BA256098-0E95-90D3-1365-642B78857C92}"/>
              </a:ext>
            </a:extLst>
          </p:cNvPr>
          <p:cNvSpPr txBox="1"/>
          <p:nvPr/>
        </p:nvSpPr>
        <p:spPr>
          <a:xfrm>
            <a:off x="1066800" y="448224"/>
            <a:ext cx="6096000" cy="677108"/>
          </a:xfrm>
          <a:prstGeom prst="rect">
            <a:avLst/>
          </a:prstGeom>
          <a:noFill/>
        </p:spPr>
        <p:txBody>
          <a:bodyPr wrap="square">
            <a:spAutoFit/>
          </a:bodyPr>
          <a:lstStyle/>
          <a:p>
            <a:r>
              <a:rPr lang="en-GB" sz="3800" dirty="0">
                <a:solidFill>
                  <a:srgbClr val="3D1152"/>
                </a:solidFill>
                <a:latin typeface="Trebuchet MS" panose="020B0603020202020204" pitchFamily="34" charset="0"/>
              </a:rPr>
              <a:t>Performance and reward</a:t>
            </a:r>
          </a:p>
        </p:txBody>
      </p:sp>
      <p:sp>
        <p:nvSpPr>
          <p:cNvPr id="9" name="TextBox 8">
            <a:extLst>
              <a:ext uri="{FF2B5EF4-FFF2-40B4-BE49-F238E27FC236}">
                <a16:creationId xmlns:a16="http://schemas.microsoft.com/office/drawing/2014/main" id="{EB3E7DBA-D4A3-0F4A-8AE8-784D73139355}"/>
              </a:ext>
            </a:extLst>
          </p:cNvPr>
          <p:cNvSpPr txBox="1"/>
          <p:nvPr/>
        </p:nvSpPr>
        <p:spPr>
          <a:xfrm>
            <a:off x="581889" y="1568026"/>
            <a:ext cx="11222183" cy="646331"/>
          </a:xfrm>
          <a:prstGeom prst="rect">
            <a:avLst/>
          </a:prstGeom>
          <a:noFill/>
        </p:spPr>
        <p:txBody>
          <a:bodyPr wrap="square">
            <a:spAutoFit/>
          </a:bodyPr>
          <a:lstStyle/>
          <a:p>
            <a:pPr marL="0" indent="0">
              <a:buNone/>
            </a:pPr>
            <a:r>
              <a:rPr lang="en-GB" sz="1800" dirty="0">
                <a:solidFill>
                  <a:srgbClr val="202020"/>
                </a:solidFill>
                <a:latin typeface="Trebuchet MS" panose="020B0603020202020204" pitchFamily="34" charset="0"/>
              </a:rPr>
              <a:t>Performance and reward professionals help decide how much people in an organisation should be paid and rewarded based on their performance.</a:t>
            </a:r>
          </a:p>
        </p:txBody>
      </p:sp>
    </p:spTree>
    <p:extLst>
      <p:ext uri="{BB962C8B-B14F-4D97-AF65-F5344CB8AC3E}">
        <p14:creationId xmlns:p14="http://schemas.microsoft.com/office/powerpoint/2010/main" val="426613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D886BC-FA5B-A368-BD2D-B717BA42E181}"/>
              </a:ext>
            </a:extLst>
          </p:cNvPr>
          <p:cNvSpPr txBox="1">
            <a:spLocks/>
          </p:cNvSpPr>
          <p:nvPr/>
        </p:nvSpPr>
        <p:spPr>
          <a:xfrm>
            <a:off x="775855" y="401782"/>
            <a:ext cx="5805055" cy="6902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Arial" panose="020B0604020202020204" pitchFamily="34" charset="0"/>
              </a:defRPr>
            </a:lvl1pPr>
          </a:lstStyle>
          <a:p>
            <a:r>
              <a:rPr lang="en-GB" sz="3800" dirty="0"/>
              <a:t>Employee relations</a:t>
            </a:r>
          </a:p>
        </p:txBody>
      </p:sp>
      <p:sp>
        <p:nvSpPr>
          <p:cNvPr id="7" name="Content Placeholder 2">
            <a:extLst>
              <a:ext uri="{FF2B5EF4-FFF2-40B4-BE49-F238E27FC236}">
                <a16:creationId xmlns:a16="http://schemas.microsoft.com/office/drawing/2014/main" id="{E6132C53-FDE6-9AB7-66D4-48F9997ACD71}"/>
              </a:ext>
            </a:extLst>
          </p:cNvPr>
          <p:cNvSpPr txBox="1">
            <a:spLocks/>
          </p:cNvSpPr>
          <p:nvPr/>
        </p:nvSpPr>
        <p:spPr>
          <a:xfrm>
            <a:off x="3519055" y="1737261"/>
            <a:ext cx="7834745" cy="4899176"/>
          </a:xfrm>
          <a:prstGeom prst="rect">
            <a:avLst/>
          </a:prstGeom>
        </p:spPr>
        <p:txBody>
          <a:bodyPr>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202020"/>
                </a:solidFill>
                <a:latin typeface="Trebuchet MS" panose="020B0603020202020204" pitchFamily="34" charset="0"/>
              </a:rPr>
              <a:t>Employee relations is about managing relationships with an organisation e.g. between managers and workers. </a:t>
            </a:r>
          </a:p>
          <a:p>
            <a:endParaRPr lang="en-GB" sz="2400" dirty="0">
              <a:solidFill>
                <a:srgbClr val="202020"/>
              </a:solidFill>
              <a:latin typeface="Trebuchet MS" panose="020B0603020202020204" pitchFamily="34" charset="0"/>
            </a:endParaRPr>
          </a:p>
          <a:p>
            <a:pPr marL="0" indent="0">
              <a:buFont typeface="Arial" panose="020B0604020202020204" pitchFamily="34" charset="0"/>
              <a:buNone/>
            </a:pPr>
            <a:r>
              <a:rPr lang="en-GB" sz="2400" dirty="0">
                <a:solidFill>
                  <a:srgbClr val="202020"/>
                </a:solidFill>
                <a:latin typeface="Trebuchet MS" panose="020B0603020202020204" pitchFamily="34" charset="0"/>
              </a:rPr>
              <a:t>It can involve:</a:t>
            </a:r>
          </a:p>
          <a:p>
            <a:r>
              <a:rPr lang="en-GB" sz="2400" dirty="0">
                <a:solidFill>
                  <a:srgbClr val="202020"/>
                </a:solidFill>
                <a:latin typeface="Trebuchet MS" panose="020B0603020202020204" pitchFamily="34" charset="0"/>
              </a:rPr>
              <a:t>working closely with trade unions</a:t>
            </a:r>
          </a:p>
          <a:p>
            <a:r>
              <a:rPr lang="en-GB" sz="2400" dirty="0">
                <a:solidFill>
                  <a:srgbClr val="202020"/>
                </a:solidFill>
                <a:latin typeface="Trebuchet MS" panose="020B0603020202020204" pitchFamily="34" charset="0"/>
              </a:rPr>
              <a:t>mediating conflict </a:t>
            </a:r>
          </a:p>
          <a:p>
            <a:r>
              <a:rPr lang="en-GB" sz="2400" dirty="0">
                <a:solidFill>
                  <a:srgbClr val="202020"/>
                </a:solidFill>
                <a:latin typeface="Trebuchet MS" panose="020B0603020202020204" pitchFamily="34" charset="0"/>
              </a:rPr>
              <a:t>helping to create trust through transparent communication. </a:t>
            </a:r>
          </a:p>
          <a:p>
            <a:endParaRPr lang="en-GB" dirty="0"/>
          </a:p>
        </p:txBody>
      </p:sp>
    </p:spTree>
    <p:extLst>
      <p:ext uri="{BB962C8B-B14F-4D97-AF65-F5344CB8AC3E}">
        <p14:creationId xmlns:p14="http://schemas.microsoft.com/office/powerpoint/2010/main" val="392691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362018-F847-AB28-2B85-7C04AFFF9A59}"/>
              </a:ext>
            </a:extLst>
          </p:cNvPr>
          <p:cNvSpPr txBox="1">
            <a:spLocks/>
          </p:cNvSpPr>
          <p:nvPr/>
        </p:nvSpPr>
        <p:spPr>
          <a:xfrm>
            <a:off x="339437" y="0"/>
            <a:ext cx="4398818" cy="1231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Arial" panose="020B0604020202020204" pitchFamily="34" charset="0"/>
              </a:defRPr>
            </a:lvl1pPr>
          </a:lstStyle>
          <a:p>
            <a:r>
              <a:rPr lang="en-GB" sz="3800" dirty="0"/>
              <a:t>L&amp;D</a:t>
            </a:r>
          </a:p>
        </p:txBody>
      </p:sp>
      <p:sp>
        <p:nvSpPr>
          <p:cNvPr id="7" name="Content Placeholder 2">
            <a:extLst>
              <a:ext uri="{FF2B5EF4-FFF2-40B4-BE49-F238E27FC236}">
                <a16:creationId xmlns:a16="http://schemas.microsoft.com/office/drawing/2014/main" id="{98122E64-2C70-8CB9-2E0E-F0DA2838CC8D}"/>
              </a:ext>
            </a:extLst>
          </p:cNvPr>
          <p:cNvSpPr txBox="1">
            <a:spLocks/>
          </p:cNvSpPr>
          <p:nvPr/>
        </p:nvSpPr>
        <p:spPr>
          <a:xfrm>
            <a:off x="339437" y="1485915"/>
            <a:ext cx="8153400" cy="4899176"/>
          </a:xfrm>
          <a:prstGeom prst="rect">
            <a:avLst/>
          </a:prstGeom>
        </p:spPr>
        <p:txBody>
          <a:bodyPr>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Trebuchet MS" panose="020B0603020202020204" pitchFamily="34" charset="0"/>
              </a:rPr>
              <a:t>Learning and Development or ‘L&amp;D’ is about helping employees to learn and develop to reach their potential.</a:t>
            </a:r>
          </a:p>
          <a:p>
            <a:endParaRPr lang="en-GB" sz="2400" dirty="0">
              <a:latin typeface="Trebuchet MS" panose="020B0603020202020204" pitchFamily="34" charset="0"/>
            </a:endParaRPr>
          </a:p>
          <a:p>
            <a:pPr marL="0" indent="0">
              <a:buFont typeface="Arial" panose="020B0604020202020204" pitchFamily="34" charset="0"/>
              <a:buNone/>
            </a:pPr>
            <a:r>
              <a:rPr lang="en-GB" sz="2400" dirty="0">
                <a:latin typeface="Trebuchet MS" panose="020B0603020202020204" pitchFamily="34" charset="0"/>
              </a:rPr>
              <a:t>L&amp;D professionals:</a:t>
            </a:r>
          </a:p>
          <a:p>
            <a:r>
              <a:rPr lang="en-GB" sz="2400" dirty="0">
                <a:latin typeface="Trebuchet MS" panose="020B0603020202020204" pitchFamily="34" charset="0"/>
              </a:rPr>
              <a:t>Identify knowledge or skill gaps – for individuals or teams</a:t>
            </a:r>
          </a:p>
          <a:p>
            <a:r>
              <a:rPr lang="en-GB" sz="2400" dirty="0">
                <a:latin typeface="Trebuchet MS" panose="020B0603020202020204" pitchFamily="34" charset="0"/>
              </a:rPr>
              <a:t>Choose the right ways to fill the gaps e.g. training, mentoring </a:t>
            </a:r>
          </a:p>
          <a:p>
            <a:r>
              <a:rPr lang="en-GB" sz="2400" dirty="0">
                <a:latin typeface="Trebuchet MS" panose="020B0603020202020204" pitchFamily="34" charset="0"/>
              </a:rPr>
              <a:t>Evaluate the success of the methods chosen </a:t>
            </a:r>
          </a:p>
          <a:p>
            <a:endParaRPr lang="en-GB" dirty="0"/>
          </a:p>
        </p:txBody>
      </p:sp>
    </p:spTree>
    <p:extLst>
      <p:ext uri="{BB962C8B-B14F-4D97-AF65-F5344CB8AC3E}">
        <p14:creationId xmlns:p14="http://schemas.microsoft.com/office/powerpoint/2010/main" val="147271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6" name="Title 1">
            <a:extLst>
              <a:ext uri="{FF2B5EF4-FFF2-40B4-BE49-F238E27FC236}">
                <a16:creationId xmlns:a16="http://schemas.microsoft.com/office/drawing/2014/main" id="{3FCED1E4-933E-E11E-037B-2AE4A03AC176}"/>
              </a:ext>
            </a:extLst>
          </p:cNvPr>
          <p:cNvSpPr txBox="1">
            <a:spLocks/>
          </p:cNvSpPr>
          <p:nvPr/>
        </p:nvSpPr>
        <p:spPr>
          <a:xfrm>
            <a:off x="838200" y="429492"/>
            <a:ext cx="10515600" cy="1231200"/>
          </a:xfrm>
          <a:prstGeom prst="rect">
            <a:avLst/>
          </a:prstGeom>
        </p:spPr>
        <p:txBody>
          <a:bodyPr/>
          <a:lst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a:lstStyle>
          <a:p>
            <a:r>
              <a:rPr lang="en-GB" dirty="0">
                <a:solidFill>
                  <a:srgbClr val="3D1152"/>
                </a:solidFill>
                <a:latin typeface="Trebuchet MS" panose="020B0603020202020204" pitchFamily="34" charset="0"/>
              </a:rPr>
              <a:t>Recruitment and talent planning</a:t>
            </a:r>
          </a:p>
        </p:txBody>
      </p:sp>
      <p:sp>
        <p:nvSpPr>
          <p:cNvPr id="7" name="Content Placeholder 2">
            <a:extLst>
              <a:ext uri="{FF2B5EF4-FFF2-40B4-BE49-F238E27FC236}">
                <a16:creationId xmlns:a16="http://schemas.microsoft.com/office/drawing/2014/main" id="{2A5DE993-41C9-AC6E-BF33-992463582732}"/>
              </a:ext>
            </a:extLst>
          </p:cNvPr>
          <p:cNvSpPr txBox="1">
            <a:spLocks/>
          </p:cNvSpPr>
          <p:nvPr/>
        </p:nvSpPr>
        <p:spPr>
          <a:xfrm>
            <a:off x="838200" y="1660692"/>
            <a:ext cx="9261764" cy="4696800"/>
          </a:xfrm>
          <a:prstGeom prst="rect">
            <a:avLst/>
          </a:prstGeom>
        </p:spPr>
        <p:txBody>
          <a:bodyPr>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202020"/>
                </a:solidFill>
                <a:latin typeface="Trebuchet MS" panose="020B0603020202020204" pitchFamily="34" charset="0"/>
              </a:rPr>
              <a:t>Recruitment is about attracting and bringing ‘talent’ (people with an attractive set of skills and/or knowledge) into the organisation to fill short or long term business needs. </a:t>
            </a:r>
          </a:p>
          <a:p>
            <a:endParaRPr lang="en-GB" sz="2400" dirty="0">
              <a:solidFill>
                <a:srgbClr val="202020"/>
              </a:solidFill>
              <a:latin typeface="Trebuchet MS" panose="020B0603020202020204" pitchFamily="34" charset="0"/>
            </a:endParaRPr>
          </a:p>
          <a:p>
            <a:r>
              <a:rPr lang="en-GB" sz="2400" dirty="0">
                <a:solidFill>
                  <a:srgbClr val="202020"/>
                </a:solidFill>
                <a:latin typeface="Trebuchet MS" panose="020B0603020202020204" pitchFamily="34" charset="0"/>
              </a:rPr>
              <a:t>For example, if a business decided that they needed to attract more online customers, they may try to bring someone in with a talent for digital marketing.</a:t>
            </a:r>
          </a:p>
          <a:p>
            <a:endParaRPr lang="en-GB" dirty="0"/>
          </a:p>
        </p:txBody>
      </p:sp>
    </p:spTree>
    <p:extLst>
      <p:ext uri="{BB962C8B-B14F-4D97-AF65-F5344CB8AC3E}">
        <p14:creationId xmlns:p14="http://schemas.microsoft.com/office/powerpoint/2010/main" val="94685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E1D9203-0CE5-1852-DB90-CB1A706F7C84}"/>
              </a:ext>
            </a:extLst>
          </p:cNvPr>
          <p:cNvSpPr txBox="1">
            <a:spLocks/>
          </p:cNvSpPr>
          <p:nvPr/>
        </p:nvSpPr>
        <p:spPr>
          <a:xfrm>
            <a:off x="488372" y="380025"/>
            <a:ext cx="9144000" cy="732159"/>
          </a:xfrm>
          <a:prstGeom prst="rect">
            <a:avLst/>
          </a:prstGeom>
        </p:spPr>
        <p:txBody>
          <a:bodyPr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mj-cs"/>
              </a:defRPr>
            </a:lvl1pPr>
          </a:lstStyle>
          <a:p>
            <a:r>
              <a:rPr lang="en-GB" sz="3800" dirty="0"/>
              <a:t>HR generalist</a:t>
            </a:r>
          </a:p>
        </p:txBody>
      </p:sp>
      <p:pic>
        <p:nvPicPr>
          <p:cNvPr id="5" name="UUHS_-FncBc">
            <a:extLst>
              <a:ext uri="{FF2B5EF4-FFF2-40B4-BE49-F238E27FC236}">
                <a16:creationId xmlns:a16="http://schemas.microsoft.com/office/drawing/2014/main" id="{F5AB5EC7-D9D2-0EFA-68AF-1C5DB1855742}"/>
              </a:ext>
            </a:extLst>
          </p:cNvPr>
          <p:cNvPicPr>
            <a:picLocks noRot="1" noChangeAspect="1"/>
          </p:cNvPicPr>
          <p:nvPr>
            <a:videoFile r:link="rId1"/>
          </p:nvPr>
        </p:nvPicPr>
        <p:blipFill>
          <a:blip r:embed="rId4"/>
          <a:stretch>
            <a:fillRect/>
          </a:stretch>
        </p:blipFill>
        <p:spPr>
          <a:xfrm>
            <a:off x="281673" y="1824979"/>
            <a:ext cx="6924511" cy="3895038"/>
          </a:xfrm>
          <a:prstGeom prst="rect">
            <a:avLst/>
          </a:prstGeom>
        </p:spPr>
      </p:pic>
      <p:sp>
        <p:nvSpPr>
          <p:cNvPr id="7" name="TextBox 6">
            <a:extLst>
              <a:ext uri="{FF2B5EF4-FFF2-40B4-BE49-F238E27FC236}">
                <a16:creationId xmlns:a16="http://schemas.microsoft.com/office/drawing/2014/main" id="{AEE390D3-8F89-E949-E9E8-631125B6833F}"/>
              </a:ext>
            </a:extLst>
          </p:cNvPr>
          <p:cNvSpPr txBox="1"/>
          <p:nvPr/>
        </p:nvSpPr>
        <p:spPr>
          <a:xfrm>
            <a:off x="8288482" y="1896162"/>
            <a:ext cx="3387436" cy="2308324"/>
          </a:xfrm>
          <a:prstGeom prst="rect">
            <a:avLst/>
          </a:prstGeom>
          <a:noFill/>
        </p:spPr>
        <p:txBody>
          <a:bodyPr wrap="square">
            <a:spAutoFit/>
          </a:bodyPr>
          <a:lstStyle/>
          <a:p>
            <a:r>
              <a:rPr lang="en-GB" sz="2400" dirty="0">
                <a:solidFill>
                  <a:srgbClr val="202020"/>
                </a:solidFill>
                <a:latin typeface="Trebuchet MS" panose="020B0603020202020204" pitchFamily="34" charset="0"/>
              </a:rPr>
              <a:t>HR generalists do bits of all of the specialist areas, so they experience a wide variety of different tasks.</a:t>
            </a:r>
          </a:p>
        </p:txBody>
      </p:sp>
    </p:spTree>
    <p:extLst>
      <p:ext uri="{BB962C8B-B14F-4D97-AF65-F5344CB8AC3E}">
        <p14:creationId xmlns:p14="http://schemas.microsoft.com/office/powerpoint/2010/main" val="228314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8712D-2747-EC3F-89C5-016A30AC1D65}"/>
              </a:ext>
            </a:extLst>
          </p:cNvPr>
          <p:cNvSpPr>
            <a:spLocks noGrp="1"/>
          </p:cNvSpPr>
          <p:nvPr>
            <p:ph type="body" sz="quarter" idx="13"/>
          </p:nvPr>
        </p:nvSpPr>
        <p:spPr>
          <a:xfrm>
            <a:off x="3475285" y="2322133"/>
            <a:ext cx="4394097" cy="2213733"/>
          </a:xfrm>
        </p:spPr>
        <p:txBody>
          <a:bodyPr>
            <a:normAutofit/>
          </a:bodyPr>
          <a:lstStyle/>
          <a:p>
            <a:r>
              <a:rPr lang="en-GB" sz="3800" dirty="0"/>
              <a:t>Why should I work in HR?</a:t>
            </a:r>
          </a:p>
        </p:txBody>
      </p:sp>
    </p:spTree>
    <p:extLst>
      <p:ext uri="{BB962C8B-B14F-4D97-AF65-F5344CB8AC3E}">
        <p14:creationId xmlns:p14="http://schemas.microsoft.com/office/powerpoint/2010/main" val="165992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6" name="Title 3">
            <a:extLst>
              <a:ext uri="{FF2B5EF4-FFF2-40B4-BE49-F238E27FC236}">
                <a16:creationId xmlns:a16="http://schemas.microsoft.com/office/drawing/2014/main" id="{E0D286DC-D721-736D-6F75-C2446DD8A209}"/>
              </a:ext>
            </a:extLst>
          </p:cNvPr>
          <p:cNvSpPr txBox="1">
            <a:spLocks/>
          </p:cNvSpPr>
          <p:nvPr/>
        </p:nvSpPr>
        <p:spPr>
          <a:xfrm>
            <a:off x="838200" y="445446"/>
            <a:ext cx="10515600" cy="1231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solidFill>
                  <a:srgbClr val="3D1152"/>
                </a:solidFill>
                <a:latin typeface="Trebuchet MS" panose="020B0603020202020204" pitchFamily="34" charset="0"/>
              </a:rPr>
              <a:t>Five reasons to work in HR</a:t>
            </a:r>
          </a:p>
        </p:txBody>
      </p:sp>
      <p:sp>
        <p:nvSpPr>
          <p:cNvPr id="7" name="Content Placeholder 4">
            <a:extLst>
              <a:ext uri="{FF2B5EF4-FFF2-40B4-BE49-F238E27FC236}">
                <a16:creationId xmlns:a16="http://schemas.microsoft.com/office/drawing/2014/main" id="{8CEA918D-59CA-FEB5-CFEC-FB065B5C8791}"/>
              </a:ext>
            </a:extLst>
          </p:cNvPr>
          <p:cNvSpPr txBox="1">
            <a:spLocks/>
          </p:cNvSpPr>
          <p:nvPr/>
        </p:nvSpPr>
        <p:spPr>
          <a:xfrm>
            <a:off x="838200" y="1767069"/>
            <a:ext cx="7504001" cy="4899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sz="2400" dirty="0">
                <a:solidFill>
                  <a:srgbClr val="202020"/>
                </a:solidFill>
                <a:latin typeface="Trebuchet MS" panose="020B0603020202020204" pitchFamily="34" charset="0"/>
              </a:rPr>
              <a:t>Work anywhere!</a:t>
            </a:r>
          </a:p>
          <a:p>
            <a:pPr marL="514350" indent="-514350">
              <a:buFont typeface="+mj-lt"/>
              <a:buAutoNum type="arabicPeriod"/>
            </a:pPr>
            <a:r>
              <a:rPr lang="en-GB" sz="2400" dirty="0">
                <a:solidFill>
                  <a:srgbClr val="202020"/>
                </a:solidFill>
                <a:latin typeface="Trebuchet MS" panose="020B0603020202020204" pitchFamily="34" charset="0"/>
              </a:rPr>
              <a:t>Variety of work    </a:t>
            </a:r>
          </a:p>
          <a:p>
            <a:pPr marL="514350" indent="-514350">
              <a:buFont typeface="+mj-lt"/>
              <a:buAutoNum type="arabicPeriod"/>
            </a:pPr>
            <a:r>
              <a:rPr lang="en-GB" sz="2400" dirty="0">
                <a:solidFill>
                  <a:srgbClr val="202020"/>
                </a:solidFill>
                <a:latin typeface="Trebuchet MS" panose="020B0603020202020204" pitchFamily="34" charset="0"/>
              </a:rPr>
              <a:t>It’s a growing industry</a:t>
            </a:r>
          </a:p>
          <a:p>
            <a:pPr marL="514350" indent="-514350">
              <a:buFont typeface="+mj-lt"/>
              <a:buAutoNum type="arabicPeriod"/>
            </a:pPr>
            <a:r>
              <a:rPr lang="en-GB" sz="2400" dirty="0">
                <a:solidFill>
                  <a:srgbClr val="202020"/>
                </a:solidFill>
                <a:latin typeface="Trebuchet MS" panose="020B0603020202020204" pitchFamily="34" charset="0"/>
              </a:rPr>
              <a:t>Make a difference to peoples lives</a:t>
            </a:r>
          </a:p>
          <a:p>
            <a:pPr marL="514350" indent="-514350">
              <a:buFont typeface="+mj-lt"/>
              <a:buAutoNum type="arabicPeriod"/>
            </a:pPr>
            <a:r>
              <a:rPr lang="en-GB" sz="2400" dirty="0">
                <a:solidFill>
                  <a:srgbClr val="202020"/>
                </a:solidFill>
                <a:latin typeface="Trebuchet MS" panose="020B0603020202020204" pitchFamily="34" charset="0"/>
              </a:rPr>
              <a:t>Make an impact on the business</a:t>
            </a:r>
          </a:p>
          <a:p>
            <a:pPr marL="0" indent="0">
              <a:buFont typeface="Arial" panose="020B0604020202020204" pitchFamily="34" charset="0"/>
              <a:buNone/>
            </a:pPr>
            <a:endParaRPr lang="en-GB" dirty="0">
              <a:solidFill>
                <a:srgbClr val="202020"/>
              </a:solidFill>
              <a:latin typeface="Trebuchet MS" panose="020B0603020202020204" pitchFamily="34" charset="0"/>
            </a:endParaRPr>
          </a:p>
        </p:txBody>
      </p:sp>
      <p:pic>
        <p:nvPicPr>
          <p:cNvPr id="8" name="Picture 7">
            <a:extLst>
              <a:ext uri="{FF2B5EF4-FFF2-40B4-BE49-F238E27FC236}">
                <a16:creationId xmlns:a16="http://schemas.microsoft.com/office/drawing/2014/main" id="{4C6E81AE-3E9C-CEB8-0BBD-5E3C2FB1A59C}"/>
              </a:ext>
            </a:extLst>
          </p:cNvPr>
          <p:cNvPicPr>
            <a:picLocks noChangeAspect="1"/>
          </p:cNvPicPr>
          <p:nvPr/>
        </p:nvPicPr>
        <p:blipFill rotWithShape="1">
          <a:blip r:embed="rId3"/>
          <a:srcRect l="41704" t="33737" r="31136" b="26667"/>
          <a:stretch/>
        </p:blipFill>
        <p:spPr>
          <a:xfrm>
            <a:off x="8668726" y="1167954"/>
            <a:ext cx="3069632" cy="2517355"/>
          </a:xfrm>
          <a:prstGeom prst="rect">
            <a:avLst/>
          </a:prstGeom>
        </p:spPr>
      </p:pic>
      <p:pic>
        <p:nvPicPr>
          <p:cNvPr id="10" name="Picture 9">
            <a:extLst>
              <a:ext uri="{FF2B5EF4-FFF2-40B4-BE49-F238E27FC236}">
                <a16:creationId xmlns:a16="http://schemas.microsoft.com/office/drawing/2014/main" id="{269D0C0E-1AD4-CD3C-41B7-9733DC1CA0E1}"/>
              </a:ext>
            </a:extLst>
          </p:cNvPr>
          <p:cNvPicPr>
            <a:picLocks noChangeAspect="1"/>
          </p:cNvPicPr>
          <p:nvPr/>
        </p:nvPicPr>
        <p:blipFill rotWithShape="1">
          <a:blip r:embed="rId3"/>
          <a:srcRect l="41704" t="33737" r="31136" b="26667"/>
          <a:stretch/>
        </p:blipFill>
        <p:spPr>
          <a:xfrm>
            <a:off x="8740614" y="3741463"/>
            <a:ext cx="3069632" cy="2517355"/>
          </a:xfrm>
          <a:prstGeom prst="rect">
            <a:avLst/>
          </a:prstGeom>
        </p:spPr>
      </p:pic>
      <p:sp>
        <p:nvSpPr>
          <p:cNvPr id="12" name="TextBox 11">
            <a:extLst>
              <a:ext uri="{FF2B5EF4-FFF2-40B4-BE49-F238E27FC236}">
                <a16:creationId xmlns:a16="http://schemas.microsoft.com/office/drawing/2014/main" id="{DE75C100-59C7-3654-B2BF-C4EF15FB3860}"/>
              </a:ext>
            </a:extLst>
          </p:cNvPr>
          <p:cNvSpPr txBox="1"/>
          <p:nvPr/>
        </p:nvSpPr>
        <p:spPr>
          <a:xfrm>
            <a:off x="9047751" y="1494119"/>
            <a:ext cx="2583873" cy="1169551"/>
          </a:xfrm>
          <a:prstGeom prst="rect">
            <a:avLst/>
          </a:prstGeom>
          <a:noFill/>
        </p:spPr>
        <p:txBody>
          <a:bodyPr wrap="square">
            <a:spAutoFit/>
          </a:bodyPr>
          <a:lstStyle/>
          <a:p>
            <a:r>
              <a:rPr lang="en-GB" sz="1400" dirty="0">
                <a:solidFill>
                  <a:srgbClr val="202020"/>
                </a:solidFill>
                <a:latin typeface="Trebuchet MS" panose="020B0603020202020204" pitchFamily="34" charset="0"/>
                <a:cs typeface="Arial" panose="020B0604020202020204" pitchFamily="34" charset="0"/>
              </a:rPr>
              <a:t>HR gives you a passport to get right across any organisation, and to move between industries and sectors.’</a:t>
            </a:r>
          </a:p>
          <a:p>
            <a:r>
              <a:rPr lang="en-GB" sz="1400" b="1" dirty="0">
                <a:solidFill>
                  <a:srgbClr val="202020"/>
                </a:solidFill>
                <a:latin typeface="Trebuchet MS" panose="020B0603020202020204" pitchFamily="34" charset="0"/>
                <a:cs typeface="Arial" panose="020B0604020202020204" pitchFamily="34" charset="0"/>
              </a:rPr>
              <a:t>Tim Pointer, Head of HR</a:t>
            </a:r>
            <a:endParaRPr lang="en-GB" sz="1400" dirty="0">
              <a:solidFill>
                <a:srgbClr val="202020"/>
              </a:solidFill>
              <a:latin typeface="Trebuchet MS" panose="020B0603020202020204" pitchFamily="34" charset="0"/>
            </a:endParaRPr>
          </a:p>
        </p:txBody>
      </p:sp>
      <p:sp>
        <p:nvSpPr>
          <p:cNvPr id="14" name="TextBox 13">
            <a:extLst>
              <a:ext uri="{FF2B5EF4-FFF2-40B4-BE49-F238E27FC236}">
                <a16:creationId xmlns:a16="http://schemas.microsoft.com/office/drawing/2014/main" id="{40CE3F1D-2BC7-7909-A122-12DDA99A3E74}"/>
              </a:ext>
            </a:extLst>
          </p:cNvPr>
          <p:cNvSpPr txBox="1"/>
          <p:nvPr/>
        </p:nvSpPr>
        <p:spPr>
          <a:xfrm>
            <a:off x="9039337" y="4097040"/>
            <a:ext cx="2770909" cy="1384995"/>
          </a:xfrm>
          <a:prstGeom prst="rect">
            <a:avLst/>
          </a:prstGeom>
          <a:noFill/>
        </p:spPr>
        <p:txBody>
          <a:bodyPr wrap="square">
            <a:spAutoFit/>
          </a:bodyPr>
          <a:lstStyle/>
          <a:p>
            <a:r>
              <a:rPr lang="en-GB" sz="1400" dirty="0">
                <a:solidFill>
                  <a:srgbClr val="202020"/>
                </a:solidFill>
                <a:latin typeface="Trebuchet MS" panose="020B0603020202020204" pitchFamily="34" charset="0"/>
                <a:cs typeface="Arial" panose="020B0604020202020204" pitchFamily="34" charset="0"/>
              </a:rPr>
              <a:t>The best thing about my job is working in a fast-paced environment, there’s always lots going on, every day is different.’ </a:t>
            </a:r>
          </a:p>
          <a:p>
            <a:r>
              <a:rPr lang="en-GB" sz="1400" b="1" dirty="0">
                <a:solidFill>
                  <a:srgbClr val="202020"/>
                </a:solidFill>
                <a:latin typeface="Trebuchet MS" panose="020B0603020202020204" pitchFamily="34" charset="0"/>
                <a:cs typeface="Arial" panose="020B0604020202020204" pitchFamily="34" charset="0"/>
              </a:rPr>
              <a:t>Luke Smith, HR Assistant</a:t>
            </a:r>
            <a:endParaRPr lang="en-GB" sz="1400" dirty="0">
              <a:solidFill>
                <a:srgbClr val="202020"/>
              </a:solidFill>
              <a:latin typeface="Trebuchet MS" panose="020B0603020202020204" pitchFamily="34" charset="0"/>
            </a:endParaRPr>
          </a:p>
        </p:txBody>
      </p:sp>
    </p:spTree>
    <p:extLst>
      <p:ext uri="{BB962C8B-B14F-4D97-AF65-F5344CB8AC3E}">
        <p14:creationId xmlns:p14="http://schemas.microsoft.com/office/powerpoint/2010/main" val="200997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7E7250D8-F18B-9E08-8FFB-68CE20EFDFAB}"/>
              </a:ext>
            </a:extLst>
          </p:cNvPr>
          <p:cNvSpPr txBox="1">
            <a:spLocks/>
          </p:cNvSpPr>
          <p:nvPr/>
        </p:nvSpPr>
        <p:spPr>
          <a:xfrm>
            <a:off x="838200" y="1723406"/>
            <a:ext cx="5591175" cy="4899176"/>
          </a:xfrm>
          <a:prstGeom prst="rect">
            <a:avLst/>
          </a:prstGeom>
        </p:spPr>
        <p:txBody>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202020"/>
                </a:solidFill>
                <a:latin typeface="Trebuchet MS" panose="020B0603020202020204" pitchFamily="34" charset="0"/>
              </a:rPr>
              <a:t>Who are the CIPD?</a:t>
            </a:r>
          </a:p>
          <a:p>
            <a:r>
              <a:rPr lang="en-GB" sz="1800" dirty="0">
                <a:solidFill>
                  <a:srgbClr val="202020"/>
                </a:solidFill>
                <a:latin typeface="Trebuchet MS" panose="020B0603020202020204" pitchFamily="34" charset="0"/>
              </a:rPr>
              <a:t>What is HR?</a:t>
            </a:r>
          </a:p>
          <a:p>
            <a:r>
              <a:rPr lang="en-GB" sz="1800" dirty="0">
                <a:solidFill>
                  <a:srgbClr val="202020"/>
                </a:solidFill>
                <a:latin typeface="Trebuchet MS" panose="020B0603020202020204" pitchFamily="34" charset="0"/>
              </a:rPr>
              <a:t>What roles there are within HR</a:t>
            </a:r>
          </a:p>
          <a:p>
            <a:r>
              <a:rPr lang="en-GB" sz="1800" dirty="0">
                <a:solidFill>
                  <a:srgbClr val="202020"/>
                </a:solidFill>
                <a:latin typeface="Trebuchet MS" panose="020B0603020202020204" pitchFamily="34" charset="0"/>
              </a:rPr>
              <a:t>Reasons to work in HR</a:t>
            </a:r>
          </a:p>
          <a:p>
            <a:r>
              <a:rPr lang="en-GB" sz="1800" dirty="0">
                <a:solidFill>
                  <a:srgbClr val="202020"/>
                </a:solidFill>
                <a:latin typeface="Trebuchet MS" panose="020B0603020202020204" pitchFamily="34" charset="0"/>
              </a:rPr>
              <a:t>Skills needed to work in HR</a:t>
            </a:r>
          </a:p>
          <a:p>
            <a:r>
              <a:rPr lang="en-GB" sz="1800" dirty="0">
                <a:solidFill>
                  <a:srgbClr val="202020"/>
                </a:solidFill>
                <a:latin typeface="Trebuchet MS" panose="020B0603020202020204" pitchFamily="34" charset="0"/>
              </a:rPr>
              <a:t>What you could earn</a:t>
            </a:r>
          </a:p>
          <a:p>
            <a:r>
              <a:rPr lang="en-GB" sz="1800" dirty="0">
                <a:solidFill>
                  <a:srgbClr val="202020"/>
                </a:solidFill>
                <a:latin typeface="Trebuchet MS" panose="020B0603020202020204" pitchFamily="34" charset="0"/>
              </a:rPr>
              <a:t>How to get into HR</a:t>
            </a:r>
          </a:p>
          <a:p>
            <a:endParaRPr lang="en-GB" dirty="0"/>
          </a:p>
        </p:txBody>
      </p:sp>
      <p:sp>
        <p:nvSpPr>
          <p:cNvPr id="3" name="Title 2">
            <a:extLst>
              <a:ext uri="{FF2B5EF4-FFF2-40B4-BE49-F238E27FC236}">
                <a16:creationId xmlns:a16="http://schemas.microsoft.com/office/drawing/2014/main" id="{094B84A2-02C3-9B7C-A850-79442F6CFE0E}"/>
              </a:ext>
            </a:extLst>
          </p:cNvPr>
          <p:cNvSpPr txBox="1">
            <a:spLocks/>
          </p:cNvSpPr>
          <p:nvPr/>
        </p:nvSpPr>
        <p:spPr>
          <a:xfrm>
            <a:off x="838200" y="471055"/>
            <a:ext cx="10515600" cy="7601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Arial" panose="020B0604020202020204" pitchFamily="34" charset="0"/>
              </a:defRPr>
            </a:lvl1pPr>
          </a:lstStyle>
          <a:p>
            <a:r>
              <a:rPr lang="en-GB" dirty="0"/>
              <a:t>We’re going to cover:</a:t>
            </a:r>
          </a:p>
        </p:txBody>
      </p:sp>
    </p:spTree>
    <p:extLst>
      <p:ext uri="{BB962C8B-B14F-4D97-AF65-F5344CB8AC3E}">
        <p14:creationId xmlns:p14="http://schemas.microsoft.com/office/powerpoint/2010/main" val="152382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pic>
        <p:nvPicPr>
          <p:cNvPr id="4" name="Picture 3">
            <a:extLst>
              <a:ext uri="{FF2B5EF4-FFF2-40B4-BE49-F238E27FC236}">
                <a16:creationId xmlns:a16="http://schemas.microsoft.com/office/drawing/2014/main" id="{80DF4F0F-A85B-7546-6766-F23775CB3B06}"/>
              </a:ext>
            </a:extLst>
          </p:cNvPr>
          <p:cNvPicPr>
            <a:picLocks noChangeAspect="1"/>
          </p:cNvPicPr>
          <p:nvPr/>
        </p:nvPicPr>
        <p:blipFill rotWithShape="1">
          <a:blip r:embed="rId3"/>
          <a:srcRect l="62046" t="31111" r="18615" b="33131"/>
          <a:stretch/>
        </p:blipFill>
        <p:spPr>
          <a:xfrm>
            <a:off x="3269672" y="436211"/>
            <a:ext cx="5153891" cy="5360743"/>
          </a:xfrm>
          <a:prstGeom prst="rect">
            <a:avLst/>
          </a:prstGeom>
        </p:spPr>
      </p:pic>
      <p:sp>
        <p:nvSpPr>
          <p:cNvPr id="9" name="TextBox 8">
            <a:extLst>
              <a:ext uri="{FF2B5EF4-FFF2-40B4-BE49-F238E27FC236}">
                <a16:creationId xmlns:a16="http://schemas.microsoft.com/office/drawing/2014/main" id="{F349D88A-3661-8A85-6ABB-BC31006B1C42}"/>
              </a:ext>
            </a:extLst>
          </p:cNvPr>
          <p:cNvSpPr txBox="1"/>
          <p:nvPr/>
        </p:nvSpPr>
        <p:spPr>
          <a:xfrm>
            <a:off x="3905936" y="2025134"/>
            <a:ext cx="6096000" cy="584775"/>
          </a:xfrm>
          <a:prstGeom prst="rect">
            <a:avLst/>
          </a:prstGeom>
          <a:noFill/>
        </p:spPr>
        <p:txBody>
          <a:bodyPr wrap="square">
            <a:spAutoFit/>
          </a:bodyPr>
          <a:lstStyle/>
          <a:p>
            <a:r>
              <a:rPr lang="en-GB" sz="3200" dirty="0">
                <a:solidFill>
                  <a:srgbClr val="3D1152"/>
                </a:solidFill>
                <a:latin typeface="Trebuchet MS" panose="020B0603020202020204" pitchFamily="34" charset="0"/>
              </a:rPr>
              <a:t>What skills do I need?</a:t>
            </a:r>
          </a:p>
        </p:txBody>
      </p:sp>
    </p:spTree>
    <p:extLst>
      <p:ext uri="{BB962C8B-B14F-4D97-AF65-F5344CB8AC3E}">
        <p14:creationId xmlns:p14="http://schemas.microsoft.com/office/powerpoint/2010/main" val="290864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5" name="TextBox 4">
            <a:extLst>
              <a:ext uri="{FF2B5EF4-FFF2-40B4-BE49-F238E27FC236}">
                <a16:creationId xmlns:a16="http://schemas.microsoft.com/office/drawing/2014/main" id="{0C8C0F98-3002-9ECA-FF15-CB55047D6E3C}"/>
              </a:ext>
            </a:extLst>
          </p:cNvPr>
          <p:cNvSpPr txBox="1"/>
          <p:nvPr/>
        </p:nvSpPr>
        <p:spPr>
          <a:xfrm>
            <a:off x="789708" y="124215"/>
            <a:ext cx="8922328" cy="677108"/>
          </a:xfrm>
          <a:prstGeom prst="rect">
            <a:avLst/>
          </a:prstGeom>
          <a:noFill/>
        </p:spPr>
        <p:txBody>
          <a:bodyPr wrap="square">
            <a:spAutoFit/>
          </a:bodyPr>
          <a:lstStyle/>
          <a:p>
            <a:r>
              <a:rPr lang="en-GB" sz="3800" dirty="0">
                <a:solidFill>
                  <a:srgbClr val="3D1152"/>
                </a:solidFill>
                <a:latin typeface="Trebuchet MS" panose="020B0603020202020204" pitchFamily="34" charset="0"/>
              </a:rPr>
              <a:t>Top 5 skills of great HR professionals</a:t>
            </a:r>
          </a:p>
        </p:txBody>
      </p:sp>
      <p:pic>
        <p:nvPicPr>
          <p:cNvPr id="6" name="Picture 5">
            <a:extLst>
              <a:ext uri="{FF2B5EF4-FFF2-40B4-BE49-F238E27FC236}">
                <a16:creationId xmlns:a16="http://schemas.microsoft.com/office/drawing/2014/main" id="{8F0DA74E-7669-187C-2BFC-909C6A92730A}"/>
              </a:ext>
            </a:extLst>
          </p:cNvPr>
          <p:cNvPicPr>
            <a:picLocks noChangeAspect="1"/>
          </p:cNvPicPr>
          <p:nvPr/>
        </p:nvPicPr>
        <p:blipFill rotWithShape="1">
          <a:blip r:embed="rId3"/>
          <a:srcRect l="41704" t="33737" r="31136" b="26667"/>
          <a:stretch/>
        </p:blipFill>
        <p:spPr>
          <a:xfrm>
            <a:off x="9484714" y="1819116"/>
            <a:ext cx="2343190" cy="1921612"/>
          </a:xfrm>
          <a:prstGeom prst="rect">
            <a:avLst/>
          </a:prstGeom>
        </p:spPr>
      </p:pic>
      <p:pic>
        <p:nvPicPr>
          <p:cNvPr id="7" name="Picture 6">
            <a:extLst>
              <a:ext uri="{FF2B5EF4-FFF2-40B4-BE49-F238E27FC236}">
                <a16:creationId xmlns:a16="http://schemas.microsoft.com/office/drawing/2014/main" id="{9743D860-38A9-D781-C4A0-79FD400E644F}"/>
              </a:ext>
            </a:extLst>
          </p:cNvPr>
          <p:cNvPicPr>
            <a:picLocks noChangeAspect="1"/>
          </p:cNvPicPr>
          <p:nvPr/>
        </p:nvPicPr>
        <p:blipFill rotWithShape="1">
          <a:blip r:embed="rId3"/>
          <a:srcRect l="41704" t="33737" r="31136" b="26667"/>
          <a:stretch/>
        </p:blipFill>
        <p:spPr>
          <a:xfrm>
            <a:off x="7134454" y="1819116"/>
            <a:ext cx="2343190" cy="1921612"/>
          </a:xfrm>
          <a:prstGeom prst="rect">
            <a:avLst/>
          </a:prstGeom>
        </p:spPr>
      </p:pic>
      <p:pic>
        <p:nvPicPr>
          <p:cNvPr id="8" name="Picture 7">
            <a:extLst>
              <a:ext uri="{FF2B5EF4-FFF2-40B4-BE49-F238E27FC236}">
                <a16:creationId xmlns:a16="http://schemas.microsoft.com/office/drawing/2014/main" id="{3651208B-025C-5C56-080C-FE34A42E2E8E}"/>
              </a:ext>
            </a:extLst>
          </p:cNvPr>
          <p:cNvPicPr>
            <a:picLocks noChangeAspect="1"/>
          </p:cNvPicPr>
          <p:nvPr/>
        </p:nvPicPr>
        <p:blipFill rotWithShape="1">
          <a:blip r:embed="rId3"/>
          <a:srcRect l="41704" t="33737" r="31136" b="26667"/>
          <a:stretch/>
        </p:blipFill>
        <p:spPr>
          <a:xfrm>
            <a:off x="4807209" y="1819116"/>
            <a:ext cx="2343190" cy="1921612"/>
          </a:xfrm>
          <a:prstGeom prst="rect">
            <a:avLst/>
          </a:prstGeom>
        </p:spPr>
      </p:pic>
      <p:pic>
        <p:nvPicPr>
          <p:cNvPr id="9" name="Picture 8">
            <a:extLst>
              <a:ext uri="{FF2B5EF4-FFF2-40B4-BE49-F238E27FC236}">
                <a16:creationId xmlns:a16="http://schemas.microsoft.com/office/drawing/2014/main" id="{4E4965D5-E0C2-6F80-97FA-7C27696E8C93}"/>
              </a:ext>
            </a:extLst>
          </p:cNvPr>
          <p:cNvPicPr>
            <a:picLocks noChangeAspect="1"/>
          </p:cNvPicPr>
          <p:nvPr/>
        </p:nvPicPr>
        <p:blipFill rotWithShape="1">
          <a:blip r:embed="rId3"/>
          <a:srcRect l="41704" t="33737" r="31136" b="26667"/>
          <a:stretch/>
        </p:blipFill>
        <p:spPr>
          <a:xfrm>
            <a:off x="2479964" y="1819116"/>
            <a:ext cx="2343190" cy="1921612"/>
          </a:xfrm>
          <a:prstGeom prst="rect">
            <a:avLst/>
          </a:prstGeom>
        </p:spPr>
      </p:pic>
      <p:pic>
        <p:nvPicPr>
          <p:cNvPr id="10" name="Picture 9">
            <a:extLst>
              <a:ext uri="{FF2B5EF4-FFF2-40B4-BE49-F238E27FC236}">
                <a16:creationId xmlns:a16="http://schemas.microsoft.com/office/drawing/2014/main" id="{42E01A0D-3391-7587-F92E-F1CD8BD34DF1}"/>
              </a:ext>
            </a:extLst>
          </p:cNvPr>
          <p:cNvPicPr>
            <a:picLocks noChangeAspect="1"/>
          </p:cNvPicPr>
          <p:nvPr/>
        </p:nvPicPr>
        <p:blipFill rotWithShape="1">
          <a:blip r:embed="rId3"/>
          <a:srcRect l="41704" t="33737" r="31136" b="26667"/>
          <a:stretch/>
        </p:blipFill>
        <p:spPr>
          <a:xfrm>
            <a:off x="136774" y="1819116"/>
            <a:ext cx="2343190" cy="1921612"/>
          </a:xfrm>
          <a:prstGeom prst="rect">
            <a:avLst/>
          </a:prstGeom>
        </p:spPr>
      </p:pic>
      <p:sp>
        <p:nvSpPr>
          <p:cNvPr id="11" name="TextBox 10">
            <a:extLst>
              <a:ext uri="{FF2B5EF4-FFF2-40B4-BE49-F238E27FC236}">
                <a16:creationId xmlns:a16="http://schemas.microsoft.com/office/drawing/2014/main" id="{E178D718-082F-8E1D-4DA4-22DC29ADBBD8}"/>
              </a:ext>
            </a:extLst>
          </p:cNvPr>
          <p:cNvSpPr txBox="1"/>
          <p:nvPr/>
        </p:nvSpPr>
        <p:spPr>
          <a:xfrm>
            <a:off x="364096" y="2071714"/>
            <a:ext cx="2033107" cy="954107"/>
          </a:xfrm>
          <a:prstGeom prst="rect">
            <a:avLst/>
          </a:prstGeom>
          <a:noFill/>
        </p:spPr>
        <p:txBody>
          <a:bodyPr wrap="square">
            <a:spAutoFit/>
          </a:bodyPr>
          <a:lstStyle/>
          <a:p>
            <a:r>
              <a:rPr lang="en-GB" sz="1400" dirty="0">
                <a:solidFill>
                  <a:srgbClr val="3D1152"/>
                </a:solidFill>
                <a:latin typeface="Trebuchet MS" panose="020B0603020202020204" pitchFamily="34" charset="0"/>
                <a:cs typeface="Arial" panose="020B0604020202020204" pitchFamily="34" charset="0"/>
              </a:rPr>
              <a:t>Interested about how the business works as well as its products, services and customers</a:t>
            </a:r>
          </a:p>
        </p:txBody>
      </p:sp>
      <p:sp>
        <p:nvSpPr>
          <p:cNvPr id="12" name="TextBox 11">
            <a:extLst>
              <a:ext uri="{FF2B5EF4-FFF2-40B4-BE49-F238E27FC236}">
                <a16:creationId xmlns:a16="http://schemas.microsoft.com/office/drawing/2014/main" id="{CCBC9BD6-69E5-5AFE-0F4D-E26D4D37D3E1}"/>
              </a:ext>
            </a:extLst>
          </p:cNvPr>
          <p:cNvSpPr txBox="1"/>
          <p:nvPr/>
        </p:nvSpPr>
        <p:spPr>
          <a:xfrm>
            <a:off x="2779927" y="2071714"/>
            <a:ext cx="1743264" cy="954107"/>
          </a:xfrm>
          <a:prstGeom prst="rect">
            <a:avLst/>
          </a:prstGeom>
          <a:noFill/>
        </p:spPr>
        <p:txBody>
          <a:bodyPr wrap="square">
            <a:spAutoFit/>
          </a:bodyPr>
          <a:lstStyle/>
          <a:p>
            <a:r>
              <a:rPr lang="en-GB" sz="1400" dirty="0">
                <a:solidFill>
                  <a:srgbClr val="3D1152"/>
                </a:solidFill>
                <a:latin typeface="Arial" panose="020B0604020202020204" pitchFamily="34" charset="0"/>
                <a:cs typeface="Arial" panose="020B0604020202020204" pitchFamily="34" charset="0"/>
              </a:rPr>
              <a:t>Gathering and analysing information to make the right decision</a:t>
            </a:r>
          </a:p>
        </p:txBody>
      </p:sp>
      <p:sp>
        <p:nvSpPr>
          <p:cNvPr id="13" name="TextBox 12">
            <a:extLst>
              <a:ext uri="{FF2B5EF4-FFF2-40B4-BE49-F238E27FC236}">
                <a16:creationId xmlns:a16="http://schemas.microsoft.com/office/drawing/2014/main" id="{DF742ADD-201A-FAFF-3357-54D670B0B19F}"/>
              </a:ext>
            </a:extLst>
          </p:cNvPr>
          <p:cNvSpPr txBox="1"/>
          <p:nvPr/>
        </p:nvSpPr>
        <p:spPr>
          <a:xfrm>
            <a:off x="5087061" y="2071713"/>
            <a:ext cx="2009547" cy="954107"/>
          </a:xfrm>
          <a:prstGeom prst="rect">
            <a:avLst/>
          </a:prstGeom>
          <a:noFill/>
        </p:spPr>
        <p:txBody>
          <a:bodyPr wrap="square">
            <a:spAutoFit/>
          </a:bodyPr>
          <a:lstStyle/>
          <a:p>
            <a:r>
              <a:rPr lang="en-GB" sz="1400" dirty="0">
                <a:solidFill>
                  <a:srgbClr val="3D1152"/>
                </a:solidFill>
                <a:latin typeface="Trebuchet MS" panose="020B0603020202020204" pitchFamily="34" charset="0"/>
                <a:cs typeface="Arial" panose="020B0604020202020204" pitchFamily="34" charset="0"/>
              </a:rPr>
              <a:t>Ability to communicate and influence all kinds of different people</a:t>
            </a:r>
          </a:p>
        </p:txBody>
      </p:sp>
      <p:sp>
        <p:nvSpPr>
          <p:cNvPr id="14" name="TextBox 13">
            <a:extLst>
              <a:ext uri="{FF2B5EF4-FFF2-40B4-BE49-F238E27FC236}">
                <a16:creationId xmlns:a16="http://schemas.microsoft.com/office/drawing/2014/main" id="{099455DF-767C-AF8C-7948-B296852BFE86}"/>
              </a:ext>
            </a:extLst>
          </p:cNvPr>
          <p:cNvSpPr txBox="1"/>
          <p:nvPr/>
        </p:nvSpPr>
        <p:spPr>
          <a:xfrm>
            <a:off x="7399621" y="2071712"/>
            <a:ext cx="1917910" cy="954107"/>
          </a:xfrm>
          <a:prstGeom prst="rect">
            <a:avLst/>
          </a:prstGeom>
          <a:noFill/>
        </p:spPr>
        <p:txBody>
          <a:bodyPr wrap="square">
            <a:spAutoFit/>
          </a:bodyPr>
          <a:lstStyle/>
          <a:p>
            <a:r>
              <a:rPr lang="en-GB" sz="1400" dirty="0">
                <a:solidFill>
                  <a:srgbClr val="3D1152"/>
                </a:solidFill>
                <a:latin typeface="Trebuchet MS" panose="020B0603020202020204" pitchFamily="34" charset="0"/>
                <a:cs typeface="Arial" panose="020B0604020202020204" pitchFamily="34" charset="0"/>
              </a:rPr>
              <a:t>Guided by a sense of moral fairness and willing to challenge unethical decisions</a:t>
            </a:r>
          </a:p>
        </p:txBody>
      </p:sp>
      <p:sp>
        <p:nvSpPr>
          <p:cNvPr id="15" name="TextBox 14">
            <a:extLst>
              <a:ext uri="{FF2B5EF4-FFF2-40B4-BE49-F238E27FC236}">
                <a16:creationId xmlns:a16="http://schemas.microsoft.com/office/drawing/2014/main" id="{AED59318-0E35-69FC-45D3-AFF06B5D1122}"/>
              </a:ext>
            </a:extLst>
          </p:cNvPr>
          <p:cNvSpPr txBox="1"/>
          <p:nvPr/>
        </p:nvSpPr>
        <p:spPr>
          <a:xfrm>
            <a:off x="9837838" y="2071711"/>
            <a:ext cx="1690588" cy="954107"/>
          </a:xfrm>
          <a:prstGeom prst="rect">
            <a:avLst/>
          </a:prstGeom>
          <a:noFill/>
        </p:spPr>
        <p:txBody>
          <a:bodyPr wrap="square">
            <a:spAutoFit/>
          </a:bodyPr>
          <a:lstStyle/>
          <a:p>
            <a:r>
              <a:rPr lang="en-GB" sz="1400" dirty="0">
                <a:solidFill>
                  <a:srgbClr val="3D1152"/>
                </a:solidFill>
                <a:latin typeface="Trebuchet MS" panose="020B0603020202020204" pitchFamily="34" charset="0"/>
                <a:cs typeface="Arial" panose="020B0604020202020204" pitchFamily="34" charset="0"/>
              </a:rPr>
              <a:t>Ability to work through problems with patience and determination</a:t>
            </a:r>
          </a:p>
        </p:txBody>
      </p:sp>
      <p:pic>
        <p:nvPicPr>
          <p:cNvPr id="16" name="Picture 15">
            <a:extLst>
              <a:ext uri="{FF2B5EF4-FFF2-40B4-BE49-F238E27FC236}">
                <a16:creationId xmlns:a16="http://schemas.microsoft.com/office/drawing/2014/main" id="{0FA2EB7F-28B5-1B6E-0B4B-01C6B442A4ED}"/>
              </a:ext>
            </a:extLst>
          </p:cNvPr>
          <p:cNvPicPr>
            <a:picLocks noChangeAspect="1"/>
          </p:cNvPicPr>
          <p:nvPr/>
        </p:nvPicPr>
        <p:blipFill rotWithShape="1">
          <a:blip r:embed="rId4"/>
          <a:srcRect l="52159" t="36566" r="38068" b="44121"/>
          <a:stretch/>
        </p:blipFill>
        <p:spPr>
          <a:xfrm>
            <a:off x="705330" y="3502444"/>
            <a:ext cx="1509091" cy="1677566"/>
          </a:xfrm>
          <a:prstGeom prst="rect">
            <a:avLst/>
          </a:prstGeom>
        </p:spPr>
      </p:pic>
      <p:sp>
        <p:nvSpPr>
          <p:cNvPr id="17" name="TextBox 16">
            <a:extLst>
              <a:ext uri="{FF2B5EF4-FFF2-40B4-BE49-F238E27FC236}">
                <a16:creationId xmlns:a16="http://schemas.microsoft.com/office/drawing/2014/main" id="{4EE50920-7A38-303D-83EB-03DDA945927C}"/>
              </a:ext>
            </a:extLst>
          </p:cNvPr>
          <p:cNvSpPr txBox="1"/>
          <p:nvPr/>
        </p:nvSpPr>
        <p:spPr>
          <a:xfrm>
            <a:off x="856576" y="4091037"/>
            <a:ext cx="1206598" cy="369332"/>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Curious</a:t>
            </a:r>
          </a:p>
        </p:txBody>
      </p:sp>
      <p:pic>
        <p:nvPicPr>
          <p:cNvPr id="18" name="Picture 17">
            <a:extLst>
              <a:ext uri="{FF2B5EF4-FFF2-40B4-BE49-F238E27FC236}">
                <a16:creationId xmlns:a16="http://schemas.microsoft.com/office/drawing/2014/main" id="{5DE2662F-74C5-0741-D363-DB12016DCC8E}"/>
              </a:ext>
            </a:extLst>
          </p:cNvPr>
          <p:cNvPicPr>
            <a:picLocks noChangeAspect="1"/>
          </p:cNvPicPr>
          <p:nvPr/>
        </p:nvPicPr>
        <p:blipFill rotWithShape="1">
          <a:blip r:embed="rId4"/>
          <a:srcRect l="52159" t="36566" r="38068" b="44121"/>
          <a:stretch/>
        </p:blipFill>
        <p:spPr>
          <a:xfrm>
            <a:off x="3351909" y="3429000"/>
            <a:ext cx="1509091" cy="1677566"/>
          </a:xfrm>
          <a:prstGeom prst="rect">
            <a:avLst/>
          </a:prstGeom>
        </p:spPr>
      </p:pic>
      <p:pic>
        <p:nvPicPr>
          <p:cNvPr id="19" name="Picture 18">
            <a:extLst>
              <a:ext uri="{FF2B5EF4-FFF2-40B4-BE49-F238E27FC236}">
                <a16:creationId xmlns:a16="http://schemas.microsoft.com/office/drawing/2014/main" id="{2A094A53-AA4C-32EA-9B4D-2E7EF4E3724C}"/>
              </a:ext>
            </a:extLst>
          </p:cNvPr>
          <p:cNvPicPr>
            <a:picLocks noChangeAspect="1"/>
          </p:cNvPicPr>
          <p:nvPr/>
        </p:nvPicPr>
        <p:blipFill rotWithShape="1">
          <a:blip r:embed="rId4"/>
          <a:srcRect l="52159" t="36566" r="38068" b="44121"/>
          <a:stretch/>
        </p:blipFill>
        <p:spPr>
          <a:xfrm>
            <a:off x="5732945" y="3411633"/>
            <a:ext cx="1509091" cy="1677566"/>
          </a:xfrm>
          <a:prstGeom prst="rect">
            <a:avLst/>
          </a:prstGeom>
        </p:spPr>
      </p:pic>
      <p:pic>
        <p:nvPicPr>
          <p:cNvPr id="20" name="Picture 19">
            <a:extLst>
              <a:ext uri="{FF2B5EF4-FFF2-40B4-BE49-F238E27FC236}">
                <a16:creationId xmlns:a16="http://schemas.microsoft.com/office/drawing/2014/main" id="{9F075AC2-5907-A84A-4196-47CDBFD87B9F}"/>
              </a:ext>
            </a:extLst>
          </p:cNvPr>
          <p:cNvPicPr>
            <a:picLocks noChangeAspect="1"/>
          </p:cNvPicPr>
          <p:nvPr/>
        </p:nvPicPr>
        <p:blipFill rotWithShape="1">
          <a:blip r:embed="rId4"/>
          <a:srcRect l="52159" t="36566" r="38068" b="44121"/>
          <a:stretch/>
        </p:blipFill>
        <p:spPr>
          <a:xfrm>
            <a:off x="8060190" y="3465635"/>
            <a:ext cx="1509091" cy="1677566"/>
          </a:xfrm>
          <a:prstGeom prst="rect">
            <a:avLst/>
          </a:prstGeom>
        </p:spPr>
      </p:pic>
      <p:pic>
        <p:nvPicPr>
          <p:cNvPr id="21" name="Picture 20">
            <a:extLst>
              <a:ext uri="{FF2B5EF4-FFF2-40B4-BE49-F238E27FC236}">
                <a16:creationId xmlns:a16="http://schemas.microsoft.com/office/drawing/2014/main" id="{F22A19BF-3FC4-9E3F-668B-CB176D41D98C}"/>
              </a:ext>
            </a:extLst>
          </p:cNvPr>
          <p:cNvPicPr>
            <a:picLocks noChangeAspect="1"/>
          </p:cNvPicPr>
          <p:nvPr/>
        </p:nvPicPr>
        <p:blipFill rotWithShape="1">
          <a:blip r:embed="rId4"/>
          <a:srcRect l="52159" t="36566" r="38068" b="44121"/>
          <a:stretch/>
        </p:blipFill>
        <p:spPr>
          <a:xfrm>
            <a:off x="10416904" y="3436920"/>
            <a:ext cx="1509091" cy="1677566"/>
          </a:xfrm>
          <a:prstGeom prst="rect">
            <a:avLst/>
          </a:prstGeom>
        </p:spPr>
      </p:pic>
      <p:sp>
        <p:nvSpPr>
          <p:cNvPr id="22" name="TextBox 21">
            <a:extLst>
              <a:ext uri="{FF2B5EF4-FFF2-40B4-BE49-F238E27FC236}">
                <a16:creationId xmlns:a16="http://schemas.microsoft.com/office/drawing/2014/main" id="{25506491-9ABF-45E3-4F78-39371E46A13A}"/>
              </a:ext>
            </a:extLst>
          </p:cNvPr>
          <p:cNvSpPr txBox="1"/>
          <p:nvPr/>
        </p:nvSpPr>
        <p:spPr>
          <a:xfrm>
            <a:off x="3515824" y="3909402"/>
            <a:ext cx="1174817" cy="646331"/>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Decisive Thinking</a:t>
            </a:r>
          </a:p>
        </p:txBody>
      </p:sp>
      <p:sp>
        <p:nvSpPr>
          <p:cNvPr id="23" name="TextBox 22">
            <a:extLst>
              <a:ext uri="{FF2B5EF4-FFF2-40B4-BE49-F238E27FC236}">
                <a16:creationId xmlns:a16="http://schemas.microsoft.com/office/drawing/2014/main" id="{722EC7F4-B630-7863-514C-EE05C3CF96F7}"/>
              </a:ext>
            </a:extLst>
          </p:cNvPr>
          <p:cNvSpPr txBox="1"/>
          <p:nvPr/>
        </p:nvSpPr>
        <p:spPr>
          <a:xfrm>
            <a:off x="5833617" y="3814038"/>
            <a:ext cx="1281708" cy="646331"/>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Skilled Influencer </a:t>
            </a:r>
          </a:p>
        </p:txBody>
      </p:sp>
      <p:sp>
        <p:nvSpPr>
          <p:cNvPr id="24" name="TextBox 23">
            <a:extLst>
              <a:ext uri="{FF2B5EF4-FFF2-40B4-BE49-F238E27FC236}">
                <a16:creationId xmlns:a16="http://schemas.microsoft.com/office/drawing/2014/main" id="{0EE36A83-354C-8DC7-2A97-C77361423543}"/>
              </a:ext>
            </a:extLst>
          </p:cNvPr>
          <p:cNvSpPr txBox="1"/>
          <p:nvPr/>
        </p:nvSpPr>
        <p:spPr>
          <a:xfrm>
            <a:off x="8047515" y="3845693"/>
            <a:ext cx="1509091" cy="646331"/>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Ethical integrity</a:t>
            </a:r>
          </a:p>
        </p:txBody>
      </p:sp>
      <p:sp>
        <p:nvSpPr>
          <p:cNvPr id="25" name="TextBox 24">
            <a:extLst>
              <a:ext uri="{FF2B5EF4-FFF2-40B4-BE49-F238E27FC236}">
                <a16:creationId xmlns:a16="http://schemas.microsoft.com/office/drawing/2014/main" id="{D96A6424-FA2F-EE80-30E6-3B531F719FF4}"/>
              </a:ext>
            </a:extLst>
          </p:cNvPr>
          <p:cNvSpPr txBox="1"/>
          <p:nvPr/>
        </p:nvSpPr>
        <p:spPr>
          <a:xfrm>
            <a:off x="10670620" y="3944617"/>
            <a:ext cx="1108365" cy="646331"/>
          </a:xfrm>
          <a:prstGeom prst="rect">
            <a:avLst/>
          </a:prstGeom>
          <a:noFill/>
        </p:spPr>
        <p:txBody>
          <a:bodyPr wrap="square">
            <a:spAutoFit/>
          </a:bodyPr>
          <a:lstStyle/>
          <a:p>
            <a:pPr algn="ctr"/>
            <a:r>
              <a:rPr lang="en-GB" dirty="0">
                <a:solidFill>
                  <a:srgbClr val="3D1152"/>
                </a:solidFill>
                <a:latin typeface="Trebuchet MS" panose="020B0603020202020204" pitchFamily="34" charset="0"/>
                <a:cs typeface="Arial" panose="020B0604020202020204" pitchFamily="34" charset="0"/>
              </a:rPr>
              <a:t>Problem solver</a:t>
            </a:r>
          </a:p>
        </p:txBody>
      </p:sp>
    </p:spTree>
    <p:extLst>
      <p:ext uri="{BB962C8B-B14F-4D97-AF65-F5344CB8AC3E}">
        <p14:creationId xmlns:p14="http://schemas.microsoft.com/office/powerpoint/2010/main" val="1238720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8712D-2747-EC3F-89C5-016A30AC1D65}"/>
              </a:ext>
            </a:extLst>
          </p:cNvPr>
          <p:cNvSpPr>
            <a:spLocks noGrp="1"/>
          </p:cNvSpPr>
          <p:nvPr>
            <p:ph type="body" sz="quarter" idx="13"/>
          </p:nvPr>
        </p:nvSpPr>
        <p:spPr>
          <a:xfrm>
            <a:off x="3475285" y="2322133"/>
            <a:ext cx="4394097" cy="2213733"/>
          </a:xfrm>
        </p:spPr>
        <p:txBody>
          <a:bodyPr>
            <a:normAutofit/>
          </a:bodyPr>
          <a:lstStyle/>
          <a:p>
            <a:r>
              <a:rPr lang="en-GB" sz="3800" dirty="0"/>
              <a:t>What could I earn?</a:t>
            </a:r>
          </a:p>
        </p:txBody>
      </p:sp>
    </p:spTree>
    <p:extLst>
      <p:ext uri="{BB962C8B-B14F-4D97-AF65-F5344CB8AC3E}">
        <p14:creationId xmlns:p14="http://schemas.microsoft.com/office/powerpoint/2010/main" val="195115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pic>
        <p:nvPicPr>
          <p:cNvPr id="14" name="Picture 13">
            <a:extLst>
              <a:ext uri="{FF2B5EF4-FFF2-40B4-BE49-F238E27FC236}">
                <a16:creationId xmlns:a16="http://schemas.microsoft.com/office/drawing/2014/main" id="{992CCE47-62EF-7998-43EF-3AB024C39584}"/>
              </a:ext>
            </a:extLst>
          </p:cNvPr>
          <p:cNvPicPr>
            <a:picLocks noChangeAspect="1"/>
          </p:cNvPicPr>
          <p:nvPr/>
        </p:nvPicPr>
        <p:blipFill>
          <a:blip r:embed="rId3"/>
          <a:stretch>
            <a:fillRect/>
          </a:stretch>
        </p:blipFill>
        <p:spPr>
          <a:xfrm>
            <a:off x="7564582" y="1573022"/>
            <a:ext cx="4036508" cy="1025236"/>
          </a:xfrm>
          <a:prstGeom prst="rect">
            <a:avLst/>
          </a:prstGeom>
        </p:spPr>
      </p:pic>
      <p:pic>
        <p:nvPicPr>
          <p:cNvPr id="21" name="Picture 20">
            <a:extLst>
              <a:ext uri="{FF2B5EF4-FFF2-40B4-BE49-F238E27FC236}">
                <a16:creationId xmlns:a16="http://schemas.microsoft.com/office/drawing/2014/main" id="{AD0CC8DC-A8BB-E99B-AB7A-A72A7A78E808}"/>
              </a:ext>
            </a:extLst>
          </p:cNvPr>
          <p:cNvPicPr>
            <a:picLocks noChangeAspect="1"/>
          </p:cNvPicPr>
          <p:nvPr/>
        </p:nvPicPr>
        <p:blipFill>
          <a:blip r:embed="rId4"/>
          <a:stretch>
            <a:fillRect/>
          </a:stretch>
        </p:blipFill>
        <p:spPr>
          <a:xfrm>
            <a:off x="7564582" y="2717195"/>
            <a:ext cx="3907041" cy="1025236"/>
          </a:xfrm>
          <a:prstGeom prst="rect">
            <a:avLst/>
          </a:prstGeom>
        </p:spPr>
      </p:pic>
      <p:pic>
        <p:nvPicPr>
          <p:cNvPr id="22" name="Picture 21">
            <a:extLst>
              <a:ext uri="{FF2B5EF4-FFF2-40B4-BE49-F238E27FC236}">
                <a16:creationId xmlns:a16="http://schemas.microsoft.com/office/drawing/2014/main" id="{18808FA0-686B-C488-3897-CFB4BF8B2E20}"/>
              </a:ext>
            </a:extLst>
          </p:cNvPr>
          <p:cNvPicPr>
            <a:picLocks noChangeAspect="1"/>
          </p:cNvPicPr>
          <p:nvPr/>
        </p:nvPicPr>
        <p:blipFill>
          <a:blip r:embed="rId5"/>
          <a:stretch>
            <a:fillRect/>
          </a:stretch>
        </p:blipFill>
        <p:spPr>
          <a:xfrm>
            <a:off x="7488384" y="3801900"/>
            <a:ext cx="4036508" cy="1025236"/>
          </a:xfrm>
          <a:prstGeom prst="rect">
            <a:avLst/>
          </a:prstGeom>
        </p:spPr>
      </p:pic>
      <p:pic>
        <p:nvPicPr>
          <p:cNvPr id="23" name="Picture 22">
            <a:extLst>
              <a:ext uri="{FF2B5EF4-FFF2-40B4-BE49-F238E27FC236}">
                <a16:creationId xmlns:a16="http://schemas.microsoft.com/office/drawing/2014/main" id="{21015D4F-763B-7754-7193-E4AAEDEC73DC}"/>
              </a:ext>
            </a:extLst>
          </p:cNvPr>
          <p:cNvPicPr>
            <a:picLocks noChangeAspect="1"/>
          </p:cNvPicPr>
          <p:nvPr/>
        </p:nvPicPr>
        <p:blipFill>
          <a:blip r:embed="rId6"/>
          <a:stretch>
            <a:fillRect/>
          </a:stretch>
        </p:blipFill>
        <p:spPr>
          <a:xfrm>
            <a:off x="7564582" y="4946073"/>
            <a:ext cx="3960309" cy="1025236"/>
          </a:xfrm>
          <a:prstGeom prst="rect">
            <a:avLst/>
          </a:prstGeom>
        </p:spPr>
      </p:pic>
      <p:sp>
        <p:nvSpPr>
          <p:cNvPr id="3" name="Title 1">
            <a:extLst>
              <a:ext uri="{FF2B5EF4-FFF2-40B4-BE49-F238E27FC236}">
                <a16:creationId xmlns:a16="http://schemas.microsoft.com/office/drawing/2014/main" id="{24DCD870-B727-EC2E-9F34-FA2371962BA4}"/>
              </a:ext>
            </a:extLst>
          </p:cNvPr>
          <p:cNvSpPr txBox="1">
            <a:spLocks/>
          </p:cNvSpPr>
          <p:nvPr/>
        </p:nvSpPr>
        <p:spPr>
          <a:xfrm>
            <a:off x="838199" y="403726"/>
            <a:ext cx="10515600" cy="1231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solidFill>
                  <a:srgbClr val="3D1152"/>
                </a:solidFill>
                <a:latin typeface="Trebuchet MS" panose="020B0603020202020204" pitchFamily="34" charset="0"/>
              </a:rPr>
              <a:t>HR salary averages (UK)</a:t>
            </a:r>
          </a:p>
        </p:txBody>
      </p:sp>
      <p:sp>
        <p:nvSpPr>
          <p:cNvPr id="4" name="Content Placeholder 20">
            <a:extLst>
              <a:ext uri="{FF2B5EF4-FFF2-40B4-BE49-F238E27FC236}">
                <a16:creationId xmlns:a16="http://schemas.microsoft.com/office/drawing/2014/main" id="{144B9003-FD54-CEF6-AB95-E66EA36A7BA0}"/>
              </a:ext>
            </a:extLst>
          </p:cNvPr>
          <p:cNvSpPr txBox="1">
            <a:spLocks/>
          </p:cNvSpPr>
          <p:nvPr/>
        </p:nvSpPr>
        <p:spPr>
          <a:xfrm>
            <a:off x="838199" y="2041786"/>
            <a:ext cx="6142893" cy="4899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202020"/>
                </a:solidFill>
                <a:latin typeface="Trebuchet MS" panose="020B0603020202020204" pitchFamily="34" charset="0"/>
              </a:rPr>
              <a:t>Salary can be influenced by lots of different things, such as:</a:t>
            </a:r>
          </a:p>
          <a:p>
            <a:r>
              <a:rPr lang="en-GB" sz="2400" dirty="0">
                <a:solidFill>
                  <a:srgbClr val="202020"/>
                </a:solidFill>
                <a:latin typeface="Trebuchet MS" panose="020B0603020202020204" pitchFamily="34" charset="0"/>
              </a:rPr>
              <a:t>Sector</a:t>
            </a:r>
          </a:p>
          <a:p>
            <a:r>
              <a:rPr lang="en-GB" sz="2400" dirty="0">
                <a:solidFill>
                  <a:srgbClr val="202020"/>
                </a:solidFill>
                <a:latin typeface="Trebuchet MS" panose="020B0603020202020204" pitchFamily="34" charset="0"/>
              </a:rPr>
              <a:t>Size of organisation</a:t>
            </a:r>
          </a:p>
          <a:p>
            <a:r>
              <a:rPr lang="en-GB" sz="2400" dirty="0">
                <a:solidFill>
                  <a:srgbClr val="202020"/>
                </a:solidFill>
                <a:latin typeface="Trebuchet MS" panose="020B0603020202020204" pitchFamily="34" charset="0"/>
              </a:rPr>
              <a:t>Region</a:t>
            </a:r>
          </a:p>
          <a:p>
            <a:r>
              <a:rPr lang="en-GB" sz="2400" dirty="0">
                <a:solidFill>
                  <a:srgbClr val="202020"/>
                </a:solidFill>
                <a:latin typeface="Trebuchet MS" panose="020B0603020202020204" pitchFamily="34" charset="0"/>
              </a:rPr>
              <a:t>Specialism</a:t>
            </a:r>
          </a:p>
        </p:txBody>
      </p:sp>
      <p:sp>
        <p:nvSpPr>
          <p:cNvPr id="7" name="TextBox 6">
            <a:extLst>
              <a:ext uri="{FF2B5EF4-FFF2-40B4-BE49-F238E27FC236}">
                <a16:creationId xmlns:a16="http://schemas.microsoft.com/office/drawing/2014/main" id="{9C77122C-93F3-4685-3DD6-0C7029C94D96}"/>
              </a:ext>
            </a:extLst>
          </p:cNvPr>
          <p:cNvSpPr txBox="1"/>
          <p:nvPr/>
        </p:nvSpPr>
        <p:spPr>
          <a:xfrm>
            <a:off x="7729894" y="1657849"/>
            <a:ext cx="3235037" cy="923330"/>
          </a:xfrm>
          <a:prstGeom prst="rect">
            <a:avLst/>
          </a:prstGeom>
          <a:noFill/>
        </p:spPr>
        <p:txBody>
          <a:bodyPr wrap="square">
            <a:spAutoFit/>
          </a:bodyPr>
          <a:lstStyle/>
          <a:p>
            <a:pPr lvl="0"/>
            <a:r>
              <a:rPr lang="en-GB" dirty="0">
                <a:solidFill>
                  <a:srgbClr val="3D1152"/>
                </a:solidFill>
                <a:latin typeface="Trebuchet MS" panose="020B0603020202020204" pitchFamily="34" charset="0"/>
              </a:rPr>
              <a:t>HR Director</a:t>
            </a:r>
          </a:p>
          <a:p>
            <a:pPr lvl="0"/>
            <a:r>
              <a:rPr lang="en-GB" b="1" dirty="0">
                <a:solidFill>
                  <a:srgbClr val="3D1152"/>
                </a:solidFill>
                <a:latin typeface="Trebuchet MS" panose="020B0603020202020204" pitchFamily="34" charset="0"/>
              </a:rPr>
              <a:t>Average of £120,263 </a:t>
            </a:r>
          </a:p>
          <a:p>
            <a:pPr lvl="0"/>
            <a:r>
              <a:rPr lang="en-GB" b="1" dirty="0">
                <a:solidFill>
                  <a:srgbClr val="3D1152"/>
                </a:solidFill>
                <a:latin typeface="Trebuchet MS" panose="020B0603020202020204" pitchFamily="34" charset="0"/>
              </a:rPr>
              <a:t>Up to £222,487 </a:t>
            </a:r>
          </a:p>
        </p:txBody>
      </p:sp>
      <p:sp>
        <p:nvSpPr>
          <p:cNvPr id="9" name="TextBox 8">
            <a:extLst>
              <a:ext uri="{FF2B5EF4-FFF2-40B4-BE49-F238E27FC236}">
                <a16:creationId xmlns:a16="http://schemas.microsoft.com/office/drawing/2014/main" id="{7D04B1B2-B493-8B96-1037-F11980B67BDD}"/>
              </a:ext>
            </a:extLst>
          </p:cNvPr>
          <p:cNvSpPr txBox="1"/>
          <p:nvPr/>
        </p:nvSpPr>
        <p:spPr>
          <a:xfrm>
            <a:off x="7758633" y="2782794"/>
            <a:ext cx="3518937" cy="923330"/>
          </a:xfrm>
          <a:prstGeom prst="rect">
            <a:avLst/>
          </a:prstGeom>
          <a:noFill/>
        </p:spPr>
        <p:txBody>
          <a:bodyPr wrap="square">
            <a:spAutoFit/>
          </a:bodyPr>
          <a:lstStyle/>
          <a:p>
            <a:pPr lvl="0"/>
            <a:r>
              <a:rPr lang="en-GB" dirty="0">
                <a:solidFill>
                  <a:schemeClr val="bg1"/>
                </a:solidFill>
                <a:latin typeface="Trebuchet MS" panose="020B0603020202020204" pitchFamily="34" charset="0"/>
              </a:rPr>
              <a:t>Head of HR department</a:t>
            </a:r>
          </a:p>
          <a:p>
            <a:pPr lvl="0"/>
            <a:r>
              <a:rPr lang="en-GB" dirty="0">
                <a:solidFill>
                  <a:schemeClr val="bg1"/>
                </a:solidFill>
                <a:latin typeface="Trebuchet MS" panose="020B0603020202020204" pitchFamily="34" charset="0"/>
              </a:rPr>
              <a:t>Average of £87,029 Up to £130,543 </a:t>
            </a:r>
          </a:p>
        </p:txBody>
      </p:sp>
      <p:sp>
        <p:nvSpPr>
          <p:cNvPr id="11" name="TextBox 10">
            <a:extLst>
              <a:ext uri="{FF2B5EF4-FFF2-40B4-BE49-F238E27FC236}">
                <a16:creationId xmlns:a16="http://schemas.microsoft.com/office/drawing/2014/main" id="{5F72412B-7F69-1A68-C20A-7645AC621E2E}"/>
              </a:ext>
            </a:extLst>
          </p:cNvPr>
          <p:cNvSpPr txBox="1"/>
          <p:nvPr/>
        </p:nvSpPr>
        <p:spPr>
          <a:xfrm>
            <a:off x="7758633" y="3861368"/>
            <a:ext cx="3380422" cy="923330"/>
          </a:xfrm>
          <a:prstGeom prst="rect">
            <a:avLst/>
          </a:prstGeom>
          <a:noFill/>
        </p:spPr>
        <p:txBody>
          <a:bodyPr wrap="square">
            <a:spAutoFit/>
          </a:bodyPr>
          <a:lstStyle/>
          <a:p>
            <a:pPr lvl="0"/>
            <a:r>
              <a:rPr lang="en-GB" dirty="0">
                <a:solidFill>
                  <a:srgbClr val="202020"/>
                </a:solidFill>
                <a:latin typeface="Trebuchet MS" panose="020B0603020202020204" pitchFamily="34" charset="0"/>
              </a:rPr>
              <a:t>HR Manager</a:t>
            </a:r>
          </a:p>
          <a:p>
            <a:pPr lvl="0"/>
            <a:r>
              <a:rPr lang="en-GB" dirty="0">
                <a:solidFill>
                  <a:srgbClr val="202020"/>
                </a:solidFill>
                <a:latin typeface="Trebuchet MS" panose="020B0603020202020204" pitchFamily="34" charset="0"/>
              </a:rPr>
              <a:t>Average of £</a:t>
            </a:r>
            <a:r>
              <a:rPr lang="en-GB" b="1" dirty="0">
                <a:solidFill>
                  <a:srgbClr val="202020"/>
                </a:solidFill>
                <a:latin typeface="Trebuchet MS" panose="020B0603020202020204" pitchFamily="34" charset="0"/>
              </a:rPr>
              <a:t>63,439 Up to £88,180 </a:t>
            </a:r>
          </a:p>
        </p:txBody>
      </p:sp>
      <p:sp>
        <p:nvSpPr>
          <p:cNvPr id="13" name="TextBox 12">
            <a:extLst>
              <a:ext uri="{FF2B5EF4-FFF2-40B4-BE49-F238E27FC236}">
                <a16:creationId xmlns:a16="http://schemas.microsoft.com/office/drawing/2014/main" id="{6224C2EF-A4A7-1F73-461D-A28D1909A677}"/>
              </a:ext>
            </a:extLst>
          </p:cNvPr>
          <p:cNvSpPr txBox="1"/>
          <p:nvPr/>
        </p:nvSpPr>
        <p:spPr>
          <a:xfrm>
            <a:off x="7837354" y="4997026"/>
            <a:ext cx="3301701" cy="923330"/>
          </a:xfrm>
          <a:prstGeom prst="rect">
            <a:avLst/>
          </a:prstGeom>
          <a:noFill/>
        </p:spPr>
        <p:txBody>
          <a:bodyPr wrap="square">
            <a:spAutoFit/>
          </a:bodyPr>
          <a:lstStyle/>
          <a:p>
            <a:pPr lvl="0"/>
            <a:r>
              <a:rPr lang="en-GB" dirty="0">
                <a:solidFill>
                  <a:srgbClr val="202020"/>
                </a:solidFill>
                <a:latin typeface="Trebuchet MS" panose="020B0603020202020204" pitchFamily="34" charset="0"/>
              </a:rPr>
              <a:t>HR graduate</a:t>
            </a:r>
          </a:p>
          <a:p>
            <a:pPr lvl="0"/>
            <a:r>
              <a:rPr lang="en-GB" dirty="0">
                <a:solidFill>
                  <a:srgbClr val="202020"/>
                </a:solidFill>
                <a:latin typeface="Trebuchet MS" panose="020B0603020202020204" pitchFamily="34" charset="0"/>
              </a:rPr>
              <a:t>Average of £</a:t>
            </a:r>
            <a:r>
              <a:rPr lang="en-GB" b="1" dirty="0">
                <a:solidFill>
                  <a:srgbClr val="202020"/>
                </a:solidFill>
                <a:latin typeface="Trebuchet MS" panose="020B0603020202020204" pitchFamily="34" charset="0"/>
              </a:rPr>
              <a:t>26,332 </a:t>
            </a:r>
          </a:p>
          <a:p>
            <a:pPr lvl="0"/>
            <a:r>
              <a:rPr lang="en-GB" b="1" dirty="0">
                <a:solidFill>
                  <a:srgbClr val="202020"/>
                </a:solidFill>
                <a:latin typeface="Trebuchet MS" panose="020B0603020202020204" pitchFamily="34" charset="0"/>
              </a:rPr>
              <a:t>Up to £34,232 </a:t>
            </a:r>
          </a:p>
        </p:txBody>
      </p:sp>
    </p:spTree>
    <p:extLst>
      <p:ext uri="{BB962C8B-B14F-4D97-AF65-F5344CB8AC3E}">
        <p14:creationId xmlns:p14="http://schemas.microsoft.com/office/powerpoint/2010/main" val="388863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pic>
        <p:nvPicPr>
          <p:cNvPr id="4" name="Picture 3">
            <a:extLst>
              <a:ext uri="{FF2B5EF4-FFF2-40B4-BE49-F238E27FC236}">
                <a16:creationId xmlns:a16="http://schemas.microsoft.com/office/drawing/2014/main" id="{80DF4F0F-A85B-7546-6766-F23775CB3B06}"/>
              </a:ext>
            </a:extLst>
          </p:cNvPr>
          <p:cNvPicPr>
            <a:picLocks noChangeAspect="1"/>
          </p:cNvPicPr>
          <p:nvPr/>
        </p:nvPicPr>
        <p:blipFill rotWithShape="1">
          <a:blip r:embed="rId3"/>
          <a:srcRect l="62046" t="31111" r="18615" b="33131"/>
          <a:stretch/>
        </p:blipFill>
        <p:spPr>
          <a:xfrm>
            <a:off x="3269672" y="436211"/>
            <a:ext cx="5153891" cy="5360743"/>
          </a:xfrm>
          <a:prstGeom prst="rect">
            <a:avLst/>
          </a:prstGeom>
        </p:spPr>
      </p:pic>
      <p:sp>
        <p:nvSpPr>
          <p:cNvPr id="9" name="TextBox 8">
            <a:extLst>
              <a:ext uri="{FF2B5EF4-FFF2-40B4-BE49-F238E27FC236}">
                <a16:creationId xmlns:a16="http://schemas.microsoft.com/office/drawing/2014/main" id="{F349D88A-3661-8A85-6ABB-BC31006B1C42}"/>
              </a:ext>
            </a:extLst>
          </p:cNvPr>
          <p:cNvSpPr txBox="1"/>
          <p:nvPr/>
        </p:nvSpPr>
        <p:spPr>
          <a:xfrm>
            <a:off x="4737209" y="1914298"/>
            <a:ext cx="3132173"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How do I get into HR?</a:t>
            </a:r>
          </a:p>
        </p:txBody>
      </p:sp>
    </p:spTree>
    <p:extLst>
      <p:ext uri="{BB962C8B-B14F-4D97-AF65-F5344CB8AC3E}">
        <p14:creationId xmlns:p14="http://schemas.microsoft.com/office/powerpoint/2010/main" val="159441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5" name="Title 3">
            <a:extLst>
              <a:ext uri="{FF2B5EF4-FFF2-40B4-BE49-F238E27FC236}">
                <a16:creationId xmlns:a16="http://schemas.microsoft.com/office/drawing/2014/main" id="{3F459461-5DB2-17EC-1F8A-6CB90455A17B}"/>
              </a:ext>
            </a:extLst>
          </p:cNvPr>
          <p:cNvSpPr txBox="1">
            <a:spLocks/>
          </p:cNvSpPr>
          <p:nvPr/>
        </p:nvSpPr>
        <p:spPr>
          <a:xfrm>
            <a:off x="439787" y="1052525"/>
            <a:ext cx="10515600" cy="1231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solidFill>
                  <a:srgbClr val="3D1152"/>
                </a:solidFill>
                <a:latin typeface="Trebuchet MS" panose="020B0603020202020204" pitchFamily="34" charset="0"/>
              </a:rPr>
              <a:t>There are lots of different ways to get into HR</a:t>
            </a:r>
          </a:p>
        </p:txBody>
      </p:sp>
      <p:sp>
        <p:nvSpPr>
          <p:cNvPr id="6" name="Content Placeholder 4">
            <a:extLst>
              <a:ext uri="{FF2B5EF4-FFF2-40B4-BE49-F238E27FC236}">
                <a16:creationId xmlns:a16="http://schemas.microsoft.com/office/drawing/2014/main" id="{921805EA-941E-87FF-41D4-FD89A956D99F}"/>
              </a:ext>
            </a:extLst>
          </p:cNvPr>
          <p:cNvSpPr txBox="1">
            <a:spLocks/>
          </p:cNvSpPr>
          <p:nvPr/>
        </p:nvSpPr>
        <p:spPr>
          <a:xfrm>
            <a:off x="667109" y="2283725"/>
            <a:ext cx="10515600" cy="4899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202020"/>
                </a:solidFill>
                <a:latin typeface="Trebuchet MS" panose="020B0603020202020204" pitchFamily="34" charset="0"/>
              </a:rPr>
              <a:t>Depending on how you like to learn, you can:</a:t>
            </a:r>
          </a:p>
          <a:p>
            <a:r>
              <a:rPr lang="en-GB" dirty="0">
                <a:solidFill>
                  <a:srgbClr val="202020"/>
                </a:solidFill>
                <a:latin typeface="Trebuchet MS" panose="020B0603020202020204" pitchFamily="34" charset="0"/>
              </a:rPr>
              <a:t>Do an HR apprenticeship</a:t>
            </a:r>
          </a:p>
          <a:p>
            <a:r>
              <a:rPr lang="en-GB" dirty="0">
                <a:solidFill>
                  <a:srgbClr val="202020"/>
                </a:solidFill>
                <a:latin typeface="Trebuchet MS" panose="020B0603020202020204" pitchFamily="34" charset="0"/>
              </a:rPr>
              <a:t>Study an accredited HR qualification</a:t>
            </a:r>
          </a:p>
          <a:p>
            <a:r>
              <a:rPr lang="en-GB" dirty="0">
                <a:solidFill>
                  <a:srgbClr val="202020"/>
                </a:solidFill>
                <a:latin typeface="Trebuchet MS" panose="020B0603020202020204" pitchFamily="34" charset="0"/>
              </a:rPr>
              <a:t>Do a degree</a:t>
            </a:r>
          </a:p>
          <a:p>
            <a:r>
              <a:rPr lang="en-GB" dirty="0">
                <a:solidFill>
                  <a:srgbClr val="202020"/>
                </a:solidFill>
                <a:latin typeface="Trebuchet MS" panose="020B0603020202020204" pitchFamily="34" charset="0"/>
              </a:rPr>
              <a:t>Do a graduate training scheme (after your degree)</a:t>
            </a:r>
          </a:p>
        </p:txBody>
      </p:sp>
    </p:spTree>
    <p:extLst>
      <p:ext uri="{BB962C8B-B14F-4D97-AF65-F5344CB8AC3E}">
        <p14:creationId xmlns:p14="http://schemas.microsoft.com/office/powerpoint/2010/main" val="362423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E4EA8B-1D93-528E-0195-59125049AD63}"/>
              </a:ext>
            </a:extLst>
          </p:cNvPr>
          <p:cNvSpPr txBox="1"/>
          <p:nvPr/>
        </p:nvSpPr>
        <p:spPr>
          <a:xfrm>
            <a:off x="8177645" y="1785325"/>
            <a:ext cx="3387436" cy="2554545"/>
          </a:xfrm>
          <a:prstGeom prst="rect">
            <a:avLst/>
          </a:prstGeom>
          <a:noFill/>
        </p:spPr>
        <p:txBody>
          <a:bodyPr wrap="square">
            <a:spAutoFit/>
          </a:bodyPr>
          <a:lstStyle/>
          <a:p>
            <a:r>
              <a:rPr lang="en-GB" sz="2000" dirty="0">
                <a:solidFill>
                  <a:srgbClr val="202020"/>
                </a:solidFill>
                <a:latin typeface="Trebuchet MS" panose="020B0603020202020204" pitchFamily="34" charset="0"/>
              </a:rPr>
              <a:t>We’ve been working with M&amp;S, RBS, the NHS, McDonalds, HSBC and the Cabinet Office to create new apprenticeship at level 3 and 5 – starting in September so keep a look out!</a:t>
            </a:r>
          </a:p>
        </p:txBody>
      </p:sp>
      <p:sp>
        <p:nvSpPr>
          <p:cNvPr id="5" name="TextBox 4">
            <a:extLst>
              <a:ext uri="{FF2B5EF4-FFF2-40B4-BE49-F238E27FC236}">
                <a16:creationId xmlns:a16="http://schemas.microsoft.com/office/drawing/2014/main" id="{4559F556-E617-502A-2A4E-15F1EE733FBB}"/>
              </a:ext>
            </a:extLst>
          </p:cNvPr>
          <p:cNvSpPr txBox="1"/>
          <p:nvPr/>
        </p:nvSpPr>
        <p:spPr>
          <a:xfrm>
            <a:off x="883229" y="2081059"/>
            <a:ext cx="6262254" cy="3785652"/>
          </a:xfrm>
          <a:prstGeom prst="rect">
            <a:avLst/>
          </a:prstGeom>
          <a:noFill/>
        </p:spPr>
        <p:txBody>
          <a:bodyPr wrap="square">
            <a:spAutoFit/>
          </a:bodyPr>
          <a:lstStyle/>
          <a:p>
            <a:pPr marL="0" indent="0">
              <a:buNone/>
            </a:pPr>
            <a:r>
              <a:rPr lang="en-GB" sz="2000" dirty="0">
                <a:solidFill>
                  <a:srgbClr val="202020"/>
                </a:solidFill>
                <a:latin typeface="Trebuchet MS" panose="020B0603020202020204" pitchFamily="34" charset="0"/>
              </a:rPr>
              <a:t>The Higher apprenticeship in Human Resource Management will give you a chance to:</a:t>
            </a:r>
          </a:p>
          <a:p>
            <a:pPr marL="0" indent="0">
              <a:buNone/>
            </a:pPr>
            <a:endParaRPr lang="en-GB" sz="2000" dirty="0">
              <a:solidFill>
                <a:srgbClr val="202020"/>
              </a:solidFill>
              <a:latin typeface="Trebuchet MS" panose="020B0603020202020204" pitchFamily="34" charset="0"/>
            </a:endParaRPr>
          </a:p>
          <a:p>
            <a:r>
              <a:rPr lang="en-GB" sz="2000" dirty="0">
                <a:solidFill>
                  <a:srgbClr val="202020"/>
                </a:solidFill>
                <a:latin typeface="Trebuchet MS" panose="020B0603020202020204" pitchFamily="34" charset="0"/>
              </a:rPr>
              <a:t>Earn while you learn</a:t>
            </a:r>
          </a:p>
          <a:p>
            <a:r>
              <a:rPr lang="en-GB" sz="2000" dirty="0">
                <a:solidFill>
                  <a:srgbClr val="202020"/>
                </a:solidFill>
                <a:latin typeface="Trebuchet MS" panose="020B0603020202020204" pitchFamily="34" charset="0"/>
              </a:rPr>
              <a:t>Study towards a level 5 qualification (equivalent to second year of University)</a:t>
            </a:r>
          </a:p>
          <a:p>
            <a:r>
              <a:rPr lang="en-GB" sz="2000" dirty="0">
                <a:solidFill>
                  <a:srgbClr val="202020"/>
                </a:solidFill>
                <a:latin typeface="Trebuchet MS" panose="020B0603020202020204" pitchFamily="34" charset="0"/>
              </a:rPr>
              <a:t>Become an associate member of the CIPD</a:t>
            </a:r>
          </a:p>
          <a:p>
            <a:pPr marL="0" indent="0">
              <a:buNone/>
            </a:pPr>
            <a:endParaRPr lang="en-GB" sz="2000" dirty="0">
              <a:solidFill>
                <a:srgbClr val="007977"/>
              </a:solidFill>
              <a:latin typeface="Trebuchet MS" panose="020B0603020202020204" pitchFamily="34" charset="0"/>
              <a:hlinkClick r:id="rId3">
                <a:extLst>
                  <a:ext uri="{A12FA001-AC4F-418D-AE19-62706E023703}">
                    <ahyp:hlinkClr xmlns:ahyp="http://schemas.microsoft.com/office/drawing/2018/hyperlinkcolor" val="tx"/>
                  </a:ext>
                </a:extLst>
              </a:hlinkClick>
            </a:endParaRPr>
          </a:p>
          <a:p>
            <a:pPr marL="0" indent="0">
              <a:buNone/>
            </a:pPr>
            <a:endParaRPr lang="en-GB" sz="2000" dirty="0">
              <a:solidFill>
                <a:srgbClr val="007977"/>
              </a:solidFill>
              <a:latin typeface="Trebuchet MS" panose="020B0603020202020204" pitchFamily="34" charset="0"/>
              <a:hlinkClick r:id="rId3">
                <a:extLst>
                  <a:ext uri="{A12FA001-AC4F-418D-AE19-62706E023703}">
                    <ahyp:hlinkClr xmlns:ahyp="http://schemas.microsoft.com/office/drawing/2018/hyperlinkcolor" val="tx"/>
                  </a:ext>
                </a:extLst>
              </a:hlinkClick>
            </a:endParaRPr>
          </a:p>
          <a:p>
            <a:pPr marL="0" indent="0">
              <a:buNone/>
            </a:pPr>
            <a:endParaRPr lang="en-GB" sz="2000" dirty="0">
              <a:solidFill>
                <a:srgbClr val="202020"/>
              </a:solidFill>
              <a:latin typeface="Trebuchet MS" panose="020B0603020202020204" pitchFamily="34" charset="0"/>
              <a:hlinkClick r:id="rId3">
                <a:extLst>
                  <a:ext uri="{A12FA001-AC4F-418D-AE19-62706E023703}">
                    <ahyp:hlinkClr xmlns:ahyp="http://schemas.microsoft.com/office/drawing/2018/hyperlinkcolor" val="tx"/>
                  </a:ext>
                </a:extLst>
              </a:hlinkClick>
            </a:endParaRPr>
          </a:p>
          <a:p>
            <a:pPr marL="0" indent="0">
              <a:buNone/>
            </a:pPr>
            <a:r>
              <a:rPr lang="en-GB" sz="2000" dirty="0">
                <a:solidFill>
                  <a:srgbClr val="202020"/>
                </a:solidFill>
                <a:latin typeface="Trebuchet MS" panose="020B0603020202020204" pitchFamily="34" charset="0"/>
              </a:rPr>
              <a:t>Find out more and look for apprenticeships near you at </a:t>
            </a:r>
            <a:r>
              <a:rPr lang="en-GB" sz="2000" b="1" u="sng" dirty="0">
                <a:solidFill>
                  <a:srgbClr val="202020"/>
                </a:solidFill>
                <a:latin typeface="Trebuchet MS" panose="020B0603020202020204" pitchFamily="34" charset="0"/>
                <a:hlinkClick r:id="rId4">
                  <a:extLst>
                    <a:ext uri="{A12FA001-AC4F-418D-AE19-62706E023703}">
                      <ahyp:hlinkClr xmlns:ahyp="http://schemas.microsoft.com/office/drawing/2018/hyperlinkcolor" val="tx"/>
                    </a:ext>
                  </a:extLst>
                </a:hlinkClick>
              </a:rPr>
              <a:t>www.apprenticeships.org.uk</a:t>
            </a:r>
            <a:r>
              <a:rPr lang="en-GB" sz="2000" b="1" dirty="0">
                <a:solidFill>
                  <a:srgbClr val="202020"/>
                </a:solidFill>
                <a:latin typeface="Trebuchet MS" panose="020B0603020202020204" pitchFamily="34" charset="0"/>
              </a:rPr>
              <a:t> </a:t>
            </a:r>
          </a:p>
        </p:txBody>
      </p:sp>
      <p:sp>
        <p:nvSpPr>
          <p:cNvPr id="7" name="TextBox 6">
            <a:extLst>
              <a:ext uri="{FF2B5EF4-FFF2-40B4-BE49-F238E27FC236}">
                <a16:creationId xmlns:a16="http://schemas.microsoft.com/office/drawing/2014/main" id="{A529883D-78F3-A005-958C-5BA4DBF533C4}"/>
              </a:ext>
            </a:extLst>
          </p:cNvPr>
          <p:cNvSpPr txBox="1"/>
          <p:nvPr/>
        </p:nvSpPr>
        <p:spPr>
          <a:xfrm>
            <a:off x="883229" y="652735"/>
            <a:ext cx="6262254" cy="677108"/>
          </a:xfrm>
          <a:prstGeom prst="rect">
            <a:avLst/>
          </a:prstGeom>
          <a:noFill/>
        </p:spPr>
        <p:txBody>
          <a:bodyPr wrap="square">
            <a:spAutoFit/>
          </a:bodyPr>
          <a:lstStyle/>
          <a:p>
            <a:r>
              <a:rPr lang="en-GB" sz="3800" dirty="0">
                <a:solidFill>
                  <a:srgbClr val="3D1152"/>
                </a:solidFill>
                <a:latin typeface="Trebuchet MS" panose="020B0603020202020204" pitchFamily="34" charset="0"/>
              </a:rPr>
              <a:t>HR apprenticeships</a:t>
            </a:r>
          </a:p>
        </p:txBody>
      </p:sp>
    </p:spTree>
    <p:extLst>
      <p:ext uri="{BB962C8B-B14F-4D97-AF65-F5344CB8AC3E}">
        <p14:creationId xmlns:p14="http://schemas.microsoft.com/office/powerpoint/2010/main" val="731751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A4D1CE-0795-60A7-B55C-BCCA393C3F37}"/>
              </a:ext>
            </a:extLst>
          </p:cNvPr>
          <p:cNvPicPr>
            <a:picLocks noChangeAspect="1"/>
          </p:cNvPicPr>
          <p:nvPr/>
        </p:nvPicPr>
        <p:blipFill>
          <a:blip r:embed="rId3"/>
          <a:stretch>
            <a:fillRect/>
          </a:stretch>
        </p:blipFill>
        <p:spPr>
          <a:xfrm>
            <a:off x="712291" y="1420431"/>
            <a:ext cx="11075516" cy="1324843"/>
          </a:xfrm>
          <a:prstGeom prst="rect">
            <a:avLst/>
          </a:prstGeom>
        </p:spPr>
      </p:pic>
      <p:pic>
        <p:nvPicPr>
          <p:cNvPr id="12" name="Picture 11">
            <a:extLst>
              <a:ext uri="{FF2B5EF4-FFF2-40B4-BE49-F238E27FC236}">
                <a16:creationId xmlns:a16="http://schemas.microsoft.com/office/drawing/2014/main" id="{3342F82B-BB0E-7752-3A95-AC8F2A64FFA3}"/>
              </a:ext>
            </a:extLst>
          </p:cNvPr>
          <p:cNvPicPr>
            <a:picLocks noChangeAspect="1"/>
          </p:cNvPicPr>
          <p:nvPr/>
        </p:nvPicPr>
        <p:blipFill>
          <a:blip r:embed="rId4"/>
          <a:stretch>
            <a:fillRect/>
          </a:stretch>
        </p:blipFill>
        <p:spPr>
          <a:xfrm>
            <a:off x="712291" y="2894308"/>
            <a:ext cx="10419536" cy="1451094"/>
          </a:xfrm>
          <a:prstGeom prst="rect">
            <a:avLst/>
          </a:prstGeom>
        </p:spPr>
      </p:pic>
      <p:pic>
        <p:nvPicPr>
          <p:cNvPr id="14" name="Picture 13">
            <a:extLst>
              <a:ext uri="{FF2B5EF4-FFF2-40B4-BE49-F238E27FC236}">
                <a16:creationId xmlns:a16="http://schemas.microsoft.com/office/drawing/2014/main" id="{C3D874F6-C4DA-8AEC-0E0D-AA6D85E9D581}"/>
              </a:ext>
            </a:extLst>
          </p:cNvPr>
          <p:cNvPicPr>
            <a:picLocks noChangeAspect="1"/>
          </p:cNvPicPr>
          <p:nvPr/>
        </p:nvPicPr>
        <p:blipFill>
          <a:blip r:embed="rId5"/>
          <a:stretch>
            <a:fillRect/>
          </a:stretch>
        </p:blipFill>
        <p:spPr>
          <a:xfrm>
            <a:off x="793112" y="4553451"/>
            <a:ext cx="10429069" cy="1451094"/>
          </a:xfrm>
          <a:prstGeom prst="rect">
            <a:avLst/>
          </a:prstGeom>
        </p:spPr>
      </p:pic>
      <p:sp>
        <p:nvSpPr>
          <p:cNvPr id="5" name="Title 1">
            <a:extLst>
              <a:ext uri="{FF2B5EF4-FFF2-40B4-BE49-F238E27FC236}">
                <a16:creationId xmlns:a16="http://schemas.microsoft.com/office/drawing/2014/main" id="{A603A3F6-9BE3-07C7-43DC-9B95AE2944D5}"/>
              </a:ext>
            </a:extLst>
          </p:cNvPr>
          <p:cNvSpPr>
            <a:spLocks noGrp="1"/>
          </p:cNvSpPr>
          <p:nvPr>
            <p:ph type="ctrTitle"/>
          </p:nvPr>
        </p:nvSpPr>
        <p:spPr>
          <a:xfrm>
            <a:off x="712291" y="294151"/>
            <a:ext cx="9144000" cy="733425"/>
          </a:xfrm>
        </p:spPr>
        <p:txBody>
          <a:bodyPr/>
          <a:lstStyle/>
          <a:p>
            <a:r>
              <a:rPr lang="en-GB" b="1" dirty="0"/>
              <a:t>Accredited HR qualifications</a:t>
            </a:r>
          </a:p>
        </p:txBody>
      </p:sp>
      <p:sp>
        <p:nvSpPr>
          <p:cNvPr id="7" name="TextBox 6">
            <a:extLst>
              <a:ext uri="{FF2B5EF4-FFF2-40B4-BE49-F238E27FC236}">
                <a16:creationId xmlns:a16="http://schemas.microsoft.com/office/drawing/2014/main" id="{CAC74920-E946-5469-4967-5B9AF1ADA6D5}"/>
              </a:ext>
            </a:extLst>
          </p:cNvPr>
          <p:cNvSpPr txBox="1"/>
          <p:nvPr/>
        </p:nvSpPr>
        <p:spPr>
          <a:xfrm>
            <a:off x="2874059" y="1621187"/>
            <a:ext cx="6096000" cy="923330"/>
          </a:xfrm>
          <a:prstGeom prst="rect">
            <a:avLst/>
          </a:prstGeom>
          <a:noFill/>
        </p:spPr>
        <p:txBody>
          <a:bodyPr wrap="square">
            <a:spAutoFit/>
          </a:bodyPr>
          <a:lstStyle/>
          <a:p>
            <a:pPr marL="1657350" lvl="3" indent="-285750">
              <a:buFont typeface="Arial" panose="020B0604020202020204" pitchFamily="34" charset="0"/>
              <a:buChar char="•"/>
            </a:pPr>
            <a:r>
              <a:rPr lang="en-GB" sz="1800" dirty="0">
                <a:solidFill>
                  <a:srgbClr val="202020"/>
                </a:solidFill>
                <a:latin typeface="Trebuchet MS" panose="020B0603020202020204" pitchFamily="34" charset="0"/>
                <a:cs typeface="Arial" panose="020B0604020202020204" pitchFamily="34" charset="0"/>
              </a:rPr>
              <a:t>260 study providers to choose from</a:t>
            </a:r>
          </a:p>
          <a:p>
            <a:pPr marL="1657350" lvl="3" indent="-285750">
              <a:buFont typeface="Arial" panose="020B0604020202020204" pitchFamily="34" charset="0"/>
              <a:buChar char="•"/>
            </a:pPr>
            <a:r>
              <a:rPr lang="en-GB" sz="1800" dirty="0">
                <a:solidFill>
                  <a:srgbClr val="202020"/>
                </a:solidFill>
                <a:latin typeface="Trebuchet MS" panose="020B0603020202020204" pitchFamily="34" charset="0"/>
                <a:cs typeface="Arial" panose="020B0604020202020204" pitchFamily="34" charset="0"/>
              </a:rPr>
              <a:t>Study full time, part time, online or through supported distance learning </a:t>
            </a:r>
          </a:p>
        </p:txBody>
      </p:sp>
      <p:sp>
        <p:nvSpPr>
          <p:cNvPr id="13" name="TextBox 12">
            <a:extLst>
              <a:ext uri="{FF2B5EF4-FFF2-40B4-BE49-F238E27FC236}">
                <a16:creationId xmlns:a16="http://schemas.microsoft.com/office/drawing/2014/main" id="{3F53EF2B-B4EE-2013-4A65-5E22E976EC89}"/>
              </a:ext>
            </a:extLst>
          </p:cNvPr>
          <p:cNvSpPr txBox="1"/>
          <p:nvPr/>
        </p:nvSpPr>
        <p:spPr>
          <a:xfrm>
            <a:off x="1096920" y="1675399"/>
            <a:ext cx="2366716" cy="769441"/>
          </a:xfrm>
          <a:prstGeom prst="rect">
            <a:avLst/>
          </a:prstGeom>
          <a:noFill/>
        </p:spPr>
        <p:txBody>
          <a:bodyPr wrap="square">
            <a:spAutoFit/>
          </a:bodyPr>
          <a:lstStyle/>
          <a:p>
            <a:r>
              <a:rPr lang="en-GB" sz="2200" dirty="0">
                <a:solidFill>
                  <a:srgbClr val="3D1152"/>
                </a:solidFill>
                <a:latin typeface="Trebuchet MS" panose="020B0603020202020204" pitchFamily="34" charset="0"/>
                <a:cs typeface="Arial" panose="020B0604020202020204" pitchFamily="34" charset="0"/>
              </a:rPr>
              <a:t>Choose how you want to study</a:t>
            </a:r>
          </a:p>
        </p:txBody>
      </p:sp>
      <p:sp>
        <p:nvSpPr>
          <p:cNvPr id="18" name="TextBox 17">
            <a:extLst>
              <a:ext uri="{FF2B5EF4-FFF2-40B4-BE49-F238E27FC236}">
                <a16:creationId xmlns:a16="http://schemas.microsoft.com/office/drawing/2014/main" id="{919B891B-4902-F608-82FA-7E4F01B7A7A2}"/>
              </a:ext>
            </a:extLst>
          </p:cNvPr>
          <p:cNvSpPr txBox="1"/>
          <p:nvPr/>
        </p:nvSpPr>
        <p:spPr>
          <a:xfrm>
            <a:off x="1205345" y="3043074"/>
            <a:ext cx="1911927" cy="1107996"/>
          </a:xfrm>
          <a:prstGeom prst="rect">
            <a:avLst/>
          </a:prstGeom>
          <a:noFill/>
        </p:spPr>
        <p:txBody>
          <a:bodyPr wrap="square">
            <a:spAutoFit/>
          </a:bodyPr>
          <a:lstStyle/>
          <a:p>
            <a:r>
              <a:rPr lang="en-GB" sz="2200" dirty="0">
                <a:solidFill>
                  <a:srgbClr val="3D1152"/>
                </a:solidFill>
                <a:latin typeface="Trebuchet MS" panose="020B0603020202020204" pitchFamily="34" charset="0"/>
                <a:cs typeface="Arial" panose="020B0604020202020204" pitchFamily="34" charset="0"/>
              </a:rPr>
              <a:t>Gain professional membership</a:t>
            </a:r>
          </a:p>
        </p:txBody>
      </p:sp>
      <p:sp>
        <p:nvSpPr>
          <p:cNvPr id="21" name="TextBox 20">
            <a:extLst>
              <a:ext uri="{FF2B5EF4-FFF2-40B4-BE49-F238E27FC236}">
                <a16:creationId xmlns:a16="http://schemas.microsoft.com/office/drawing/2014/main" id="{71D4074F-60BD-248F-A730-57E136D7C06A}"/>
              </a:ext>
            </a:extLst>
          </p:cNvPr>
          <p:cNvSpPr txBox="1"/>
          <p:nvPr/>
        </p:nvSpPr>
        <p:spPr>
          <a:xfrm>
            <a:off x="2959647" y="3296689"/>
            <a:ext cx="6096000" cy="646331"/>
          </a:xfrm>
          <a:prstGeom prst="rect">
            <a:avLst/>
          </a:prstGeom>
          <a:noFill/>
        </p:spPr>
        <p:txBody>
          <a:bodyPr wrap="square">
            <a:spAutoFit/>
          </a:bodyPr>
          <a:lstStyle/>
          <a:p>
            <a:pPr marL="1657350" lvl="3" indent="-285750">
              <a:buFont typeface="Arial" panose="020B0604020202020204" pitchFamily="34" charset="0"/>
              <a:buChar char="•"/>
            </a:pPr>
            <a:r>
              <a:rPr lang="en-GB" sz="1800" dirty="0">
                <a:solidFill>
                  <a:srgbClr val="3D1152"/>
                </a:solidFill>
                <a:latin typeface="Trebuchet MS" panose="020B0603020202020204" pitchFamily="34" charset="0"/>
                <a:cs typeface="Arial" panose="020B0604020202020204" pitchFamily="34" charset="0"/>
              </a:rPr>
              <a:t>Become a member of the CIPD</a:t>
            </a:r>
          </a:p>
          <a:p>
            <a:pPr marL="1657350" lvl="3" indent="-285750">
              <a:buFont typeface="Arial" panose="020B0604020202020204" pitchFamily="34" charset="0"/>
              <a:buChar char="•"/>
            </a:pPr>
            <a:r>
              <a:rPr lang="en-GB" sz="1800" dirty="0">
                <a:solidFill>
                  <a:srgbClr val="3D1152"/>
                </a:solidFill>
                <a:latin typeface="Trebuchet MS" panose="020B0603020202020204" pitchFamily="34" charset="0"/>
                <a:cs typeface="Arial" panose="020B0604020202020204" pitchFamily="34" charset="0"/>
              </a:rPr>
              <a:t>Get access to a range of career support</a:t>
            </a:r>
            <a:endParaRPr lang="en-GB" dirty="0">
              <a:solidFill>
                <a:srgbClr val="3D1152"/>
              </a:solidFill>
              <a:latin typeface="Trebuchet MS" panose="020B0603020202020204" pitchFamily="34" charset="0"/>
            </a:endParaRPr>
          </a:p>
        </p:txBody>
      </p:sp>
      <p:sp>
        <p:nvSpPr>
          <p:cNvPr id="23" name="TextBox 22">
            <a:extLst>
              <a:ext uri="{FF2B5EF4-FFF2-40B4-BE49-F238E27FC236}">
                <a16:creationId xmlns:a16="http://schemas.microsoft.com/office/drawing/2014/main" id="{C64DA814-B290-59CD-77E8-B543269CD09D}"/>
              </a:ext>
            </a:extLst>
          </p:cNvPr>
          <p:cNvSpPr txBox="1"/>
          <p:nvPr/>
        </p:nvSpPr>
        <p:spPr>
          <a:xfrm>
            <a:off x="2959648" y="4782034"/>
            <a:ext cx="7334280" cy="1477328"/>
          </a:xfrm>
          <a:prstGeom prst="rect">
            <a:avLst/>
          </a:prstGeom>
          <a:noFill/>
        </p:spPr>
        <p:txBody>
          <a:bodyPr wrap="square">
            <a:spAutoFit/>
          </a:bodyPr>
          <a:lstStyle/>
          <a:p>
            <a:pPr marL="1657350" lvl="3" indent="-285750">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Level 3 Foundation (equivalent to A levels)</a:t>
            </a:r>
          </a:p>
          <a:p>
            <a:pPr marL="1657350" lvl="3" indent="-285750">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Level 5 Intermediate (equivalent to a foundation degree)</a:t>
            </a:r>
          </a:p>
          <a:p>
            <a:pPr marL="1657350" lvl="3" indent="-285750">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Level 7 Advanced (equivalent to a postgraduate degree)</a:t>
            </a:r>
            <a:endParaRPr lang="en-GB" dirty="0">
              <a:solidFill>
                <a:schemeClr val="bg1"/>
              </a:solidFill>
            </a:endParaRPr>
          </a:p>
        </p:txBody>
      </p:sp>
      <p:sp>
        <p:nvSpPr>
          <p:cNvPr id="25" name="TextBox 24">
            <a:extLst>
              <a:ext uri="{FF2B5EF4-FFF2-40B4-BE49-F238E27FC236}">
                <a16:creationId xmlns:a16="http://schemas.microsoft.com/office/drawing/2014/main" id="{44748F77-7652-F728-0665-703048587511}"/>
              </a:ext>
            </a:extLst>
          </p:cNvPr>
          <p:cNvSpPr txBox="1"/>
          <p:nvPr/>
        </p:nvSpPr>
        <p:spPr>
          <a:xfrm>
            <a:off x="1274617" y="4725000"/>
            <a:ext cx="2452255" cy="1107996"/>
          </a:xfrm>
          <a:prstGeom prst="rect">
            <a:avLst/>
          </a:prstGeom>
          <a:noFill/>
        </p:spPr>
        <p:txBody>
          <a:bodyPr wrap="square">
            <a:spAutoFit/>
          </a:bodyPr>
          <a:lstStyle/>
          <a:p>
            <a:r>
              <a:rPr lang="en-GB" sz="2200" dirty="0">
                <a:solidFill>
                  <a:schemeClr val="bg1"/>
                </a:solidFill>
                <a:latin typeface="Trebuchet MS" panose="020B0603020202020204" pitchFamily="34" charset="0"/>
                <a:cs typeface="Arial" panose="020B0604020202020204" pitchFamily="34" charset="0"/>
              </a:rPr>
              <a:t>Choose from a range of different courses</a:t>
            </a:r>
          </a:p>
        </p:txBody>
      </p:sp>
    </p:spTree>
    <p:extLst>
      <p:ext uri="{BB962C8B-B14F-4D97-AF65-F5344CB8AC3E}">
        <p14:creationId xmlns:p14="http://schemas.microsoft.com/office/powerpoint/2010/main" val="176215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7" name="Title 1">
            <a:extLst>
              <a:ext uri="{FF2B5EF4-FFF2-40B4-BE49-F238E27FC236}">
                <a16:creationId xmlns:a16="http://schemas.microsoft.com/office/drawing/2014/main" id="{E1347EDF-5CD5-69B5-9FBD-3F4B5947BBCE}"/>
              </a:ext>
            </a:extLst>
          </p:cNvPr>
          <p:cNvSpPr txBox="1">
            <a:spLocks/>
          </p:cNvSpPr>
          <p:nvPr/>
        </p:nvSpPr>
        <p:spPr>
          <a:xfrm>
            <a:off x="838200" y="1"/>
            <a:ext cx="10515600" cy="1231200"/>
          </a:xfrm>
          <a:prstGeom prst="rect">
            <a:avLst/>
          </a:prstGeom>
        </p:spPr>
        <p:txBody>
          <a:bodyPr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mj-cs"/>
              </a:defRPr>
            </a:lvl1pPr>
          </a:lstStyle>
          <a:p>
            <a:r>
              <a:rPr lang="en-GB" sz="3200" b="1" dirty="0"/>
              <a:t>Degrees</a:t>
            </a:r>
          </a:p>
        </p:txBody>
      </p:sp>
      <p:sp>
        <p:nvSpPr>
          <p:cNvPr id="8" name="Content Placeholder 2">
            <a:extLst>
              <a:ext uri="{FF2B5EF4-FFF2-40B4-BE49-F238E27FC236}">
                <a16:creationId xmlns:a16="http://schemas.microsoft.com/office/drawing/2014/main" id="{AD553F5E-2D73-336C-B55A-9B8167B69F31}"/>
              </a:ext>
            </a:extLst>
          </p:cNvPr>
          <p:cNvSpPr txBox="1">
            <a:spLocks/>
          </p:cNvSpPr>
          <p:nvPr/>
        </p:nvSpPr>
        <p:spPr>
          <a:xfrm>
            <a:off x="935182" y="1929260"/>
            <a:ext cx="5659315" cy="4899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D1152"/>
                </a:solidFill>
                <a:latin typeface="Trebuchet MS" panose="020B0603020202020204" pitchFamily="34" charset="0"/>
              </a:rPr>
              <a:t>Human Resources degree – look for CIPD approved!</a:t>
            </a:r>
          </a:p>
          <a:p>
            <a:r>
              <a:rPr lang="en-GB" dirty="0">
                <a:solidFill>
                  <a:srgbClr val="3D1152"/>
                </a:solidFill>
                <a:latin typeface="Trebuchet MS" panose="020B0603020202020204" pitchFamily="34" charset="0"/>
              </a:rPr>
              <a:t>Combined degree e.g. business management and human resources</a:t>
            </a:r>
          </a:p>
          <a:p>
            <a:r>
              <a:rPr lang="en-GB" dirty="0">
                <a:solidFill>
                  <a:srgbClr val="3D1152"/>
                </a:solidFill>
                <a:latin typeface="Trebuchet MS" panose="020B0603020202020204" pitchFamily="34" charset="0"/>
              </a:rPr>
              <a:t>Psychology</a:t>
            </a:r>
          </a:p>
          <a:p>
            <a:r>
              <a:rPr lang="en-GB" dirty="0">
                <a:solidFill>
                  <a:srgbClr val="3D1152"/>
                </a:solidFill>
                <a:latin typeface="Trebuchet MS" panose="020B0603020202020204" pitchFamily="34" charset="0"/>
              </a:rPr>
              <a:t>Sociology</a:t>
            </a:r>
          </a:p>
          <a:p>
            <a:r>
              <a:rPr lang="en-GB" dirty="0">
                <a:solidFill>
                  <a:srgbClr val="3D1152"/>
                </a:solidFill>
                <a:latin typeface="Trebuchet MS" panose="020B0603020202020204" pitchFamily="34" charset="0"/>
              </a:rPr>
              <a:t>Economics</a:t>
            </a:r>
          </a:p>
          <a:p>
            <a:pPr marL="0" indent="0">
              <a:buFont typeface="Arial" panose="020B0604020202020204" pitchFamily="34" charset="0"/>
              <a:buNone/>
            </a:pPr>
            <a:endParaRPr lang="en-GB" sz="3200" dirty="0">
              <a:solidFill>
                <a:srgbClr val="3D1152"/>
              </a:solidFill>
              <a:latin typeface="Trebuchet MS" panose="020B0603020202020204" pitchFamily="34" charset="0"/>
            </a:endParaRPr>
          </a:p>
          <a:p>
            <a:endParaRPr lang="en-GB" dirty="0">
              <a:solidFill>
                <a:srgbClr val="3D1152"/>
              </a:solidFill>
              <a:latin typeface="Trebuchet MS" panose="020B0603020202020204" pitchFamily="34" charset="0"/>
            </a:endParaRPr>
          </a:p>
        </p:txBody>
      </p:sp>
    </p:spTree>
    <p:extLst>
      <p:ext uri="{BB962C8B-B14F-4D97-AF65-F5344CB8AC3E}">
        <p14:creationId xmlns:p14="http://schemas.microsoft.com/office/powerpoint/2010/main" val="223079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DD6219-1AAB-6418-6C8A-2DD0AC23A4C3}"/>
              </a:ext>
            </a:extLst>
          </p:cNvPr>
          <p:cNvSpPr txBox="1">
            <a:spLocks/>
          </p:cNvSpPr>
          <p:nvPr/>
        </p:nvSpPr>
        <p:spPr>
          <a:xfrm>
            <a:off x="838200" y="1"/>
            <a:ext cx="10515600" cy="1231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Arial" panose="020B0604020202020204" pitchFamily="34" charset="0"/>
              </a:defRPr>
            </a:lvl1pPr>
          </a:lstStyle>
          <a:p>
            <a:r>
              <a:rPr lang="en-GB" sz="3200" b="1" dirty="0"/>
              <a:t>Graduate training scheme</a:t>
            </a:r>
          </a:p>
        </p:txBody>
      </p:sp>
      <p:sp>
        <p:nvSpPr>
          <p:cNvPr id="9" name="Content Placeholder 2">
            <a:extLst>
              <a:ext uri="{FF2B5EF4-FFF2-40B4-BE49-F238E27FC236}">
                <a16:creationId xmlns:a16="http://schemas.microsoft.com/office/drawing/2014/main" id="{8180E98E-A626-602B-205B-4D061F10DBDC}"/>
              </a:ext>
            </a:extLst>
          </p:cNvPr>
          <p:cNvSpPr txBox="1">
            <a:spLocks/>
          </p:cNvSpPr>
          <p:nvPr/>
        </p:nvSpPr>
        <p:spPr>
          <a:xfrm>
            <a:off x="838200" y="1321624"/>
            <a:ext cx="10515600" cy="489917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202020"/>
                </a:solidFill>
                <a:latin typeface="Trebuchet MS" panose="020B0603020202020204" pitchFamily="34" charset="0"/>
              </a:rPr>
              <a:t>Grad schemes are a great way to get into a profession once you’ve finished your degree. </a:t>
            </a:r>
          </a:p>
          <a:p>
            <a:pPr marL="0" indent="0">
              <a:buFont typeface="Arial" panose="020B0604020202020204" pitchFamily="34" charset="0"/>
              <a:buNone/>
            </a:pPr>
            <a:endParaRPr lang="en-GB" dirty="0">
              <a:solidFill>
                <a:srgbClr val="202020"/>
              </a:solidFill>
              <a:latin typeface="Trebuchet MS" panose="020B0603020202020204" pitchFamily="34" charset="0"/>
            </a:endParaRPr>
          </a:p>
          <a:p>
            <a:pPr marL="0" indent="0">
              <a:buFont typeface="Arial" panose="020B0604020202020204" pitchFamily="34" charset="0"/>
              <a:buNone/>
            </a:pPr>
            <a:r>
              <a:rPr lang="en-GB" dirty="0">
                <a:solidFill>
                  <a:srgbClr val="202020"/>
                </a:solidFill>
                <a:latin typeface="Trebuchet MS" panose="020B0603020202020204" pitchFamily="34" charset="0"/>
              </a:rPr>
              <a:t>Grad schemes are offered by :</a:t>
            </a:r>
          </a:p>
          <a:p>
            <a:r>
              <a:rPr lang="en-GB" dirty="0">
                <a:solidFill>
                  <a:srgbClr val="202020"/>
                </a:solidFill>
                <a:latin typeface="Trebuchet MS" panose="020B0603020202020204" pitchFamily="34" charset="0"/>
              </a:rPr>
              <a:t>Balfour Beatty;</a:t>
            </a:r>
          </a:p>
          <a:p>
            <a:r>
              <a:rPr lang="en-GB" dirty="0">
                <a:solidFill>
                  <a:srgbClr val="202020"/>
                </a:solidFill>
                <a:latin typeface="Trebuchet MS" panose="020B0603020202020204" pitchFamily="34" charset="0"/>
              </a:rPr>
              <a:t>BP;</a:t>
            </a:r>
          </a:p>
          <a:p>
            <a:r>
              <a:rPr lang="en-GB" dirty="0">
                <a:solidFill>
                  <a:srgbClr val="202020"/>
                </a:solidFill>
                <a:latin typeface="Trebuchet MS" panose="020B0603020202020204" pitchFamily="34" charset="0"/>
              </a:rPr>
              <a:t>Civil Service;</a:t>
            </a:r>
          </a:p>
          <a:p>
            <a:r>
              <a:rPr lang="en-GB" dirty="0">
                <a:solidFill>
                  <a:srgbClr val="202020"/>
                </a:solidFill>
                <a:latin typeface="Trebuchet MS" panose="020B0603020202020204" pitchFamily="34" charset="0"/>
              </a:rPr>
              <a:t>GlaxoSmithKline (GSK);</a:t>
            </a:r>
          </a:p>
          <a:p>
            <a:r>
              <a:rPr lang="en-GB" dirty="0">
                <a:solidFill>
                  <a:srgbClr val="202020"/>
                </a:solidFill>
                <a:latin typeface="Trebuchet MS" panose="020B0603020202020204" pitchFamily="34" charset="0"/>
              </a:rPr>
              <a:t>KPMG;</a:t>
            </a:r>
          </a:p>
          <a:p>
            <a:r>
              <a:rPr lang="en-GB" dirty="0">
                <a:solidFill>
                  <a:srgbClr val="202020"/>
                </a:solidFill>
                <a:latin typeface="Trebuchet MS" panose="020B0603020202020204" pitchFamily="34" charset="0"/>
              </a:rPr>
              <a:t>National Health Service (NHS);</a:t>
            </a:r>
          </a:p>
          <a:p>
            <a:r>
              <a:rPr lang="en-GB" dirty="0">
                <a:solidFill>
                  <a:srgbClr val="202020"/>
                </a:solidFill>
                <a:latin typeface="Trebuchet MS" panose="020B0603020202020204" pitchFamily="34" charset="0"/>
              </a:rPr>
              <a:t>Rolls-Royce;</a:t>
            </a:r>
          </a:p>
          <a:p>
            <a:r>
              <a:rPr lang="en-GB" dirty="0">
                <a:solidFill>
                  <a:srgbClr val="202020"/>
                </a:solidFill>
                <a:latin typeface="Trebuchet MS" panose="020B0603020202020204" pitchFamily="34" charset="0"/>
              </a:rPr>
              <a:t>Nestle;</a:t>
            </a:r>
          </a:p>
          <a:p>
            <a:r>
              <a:rPr lang="en-GB" dirty="0">
                <a:solidFill>
                  <a:srgbClr val="202020"/>
                </a:solidFill>
                <a:latin typeface="Trebuchet MS" panose="020B0603020202020204" pitchFamily="34" charset="0"/>
              </a:rPr>
              <a:t>Unilever;</a:t>
            </a:r>
          </a:p>
          <a:p>
            <a:r>
              <a:rPr lang="en-GB" dirty="0">
                <a:solidFill>
                  <a:srgbClr val="202020"/>
                </a:solidFill>
                <a:latin typeface="Trebuchet MS" panose="020B0603020202020204" pitchFamily="34" charset="0"/>
              </a:rPr>
              <a:t>Tesco.</a:t>
            </a:r>
          </a:p>
          <a:p>
            <a:pPr marL="0" indent="0">
              <a:buFont typeface="Arial" panose="020B0604020202020204" pitchFamily="34" charset="0"/>
              <a:buNone/>
            </a:pPr>
            <a:r>
              <a:rPr lang="en-GB" dirty="0">
                <a:solidFill>
                  <a:srgbClr val="202020"/>
                </a:solidFill>
                <a:latin typeface="Trebuchet MS" panose="020B0603020202020204" pitchFamily="34" charset="0"/>
              </a:rPr>
              <a:t>And lots more…</a:t>
            </a:r>
          </a:p>
          <a:p>
            <a:endParaRPr lang="en-GB" dirty="0">
              <a:solidFill>
                <a:srgbClr val="3D1152"/>
              </a:solidFill>
              <a:latin typeface="Trebuchet MS" panose="020B0603020202020204" pitchFamily="34" charset="0"/>
            </a:endParaRPr>
          </a:p>
        </p:txBody>
      </p:sp>
    </p:spTree>
    <p:extLst>
      <p:ext uri="{BB962C8B-B14F-4D97-AF65-F5344CB8AC3E}">
        <p14:creationId xmlns:p14="http://schemas.microsoft.com/office/powerpoint/2010/main" val="220903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E85644-4E4B-0908-9F1B-735D4D7AC1FD}"/>
              </a:ext>
            </a:extLst>
          </p:cNvPr>
          <p:cNvSpPr>
            <a:spLocks noGrp="1"/>
          </p:cNvSpPr>
          <p:nvPr>
            <p:ph type="ctrTitle"/>
          </p:nvPr>
        </p:nvSpPr>
        <p:spPr/>
        <p:txBody>
          <a:bodyPr>
            <a:normAutofit/>
          </a:bodyPr>
          <a:lstStyle/>
          <a:p>
            <a:r>
              <a:rPr lang="en-GB" sz="3600" dirty="0"/>
              <a:t>Who are the CIPD?</a:t>
            </a:r>
          </a:p>
        </p:txBody>
      </p:sp>
    </p:spTree>
    <p:extLst>
      <p:ext uri="{BB962C8B-B14F-4D97-AF65-F5344CB8AC3E}">
        <p14:creationId xmlns:p14="http://schemas.microsoft.com/office/powerpoint/2010/main" val="3799266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5" name="Title 3">
            <a:extLst>
              <a:ext uri="{FF2B5EF4-FFF2-40B4-BE49-F238E27FC236}">
                <a16:creationId xmlns:a16="http://schemas.microsoft.com/office/drawing/2014/main" id="{271DC36B-3973-53BB-78ED-F19D5872D6CC}"/>
              </a:ext>
            </a:extLst>
          </p:cNvPr>
          <p:cNvSpPr txBox="1">
            <a:spLocks/>
          </p:cNvSpPr>
          <p:nvPr/>
        </p:nvSpPr>
        <p:spPr>
          <a:xfrm>
            <a:off x="674077" y="165139"/>
            <a:ext cx="10515600" cy="1231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rgbClr val="3D1152"/>
                </a:solidFill>
                <a:latin typeface="Trebuchet MS" panose="020B0603020202020204" pitchFamily="34" charset="0"/>
              </a:rPr>
              <a:t>Resources for more information</a:t>
            </a:r>
          </a:p>
        </p:txBody>
      </p:sp>
      <p:sp>
        <p:nvSpPr>
          <p:cNvPr id="7" name="Content Placeholder 6">
            <a:extLst>
              <a:ext uri="{FF2B5EF4-FFF2-40B4-BE49-F238E27FC236}">
                <a16:creationId xmlns:a16="http://schemas.microsoft.com/office/drawing/2014/main" id="{2B9D9471-2A6E-448F-DFC6-6C6B88D6C590}"/>
              </a:ext>
            </a:extLst>
          </p:cNvPr>
          <p:cNvSpPr txBox="1">
            <a:spLocks/>
          </p:cNvSpPr>
          <p:nvPr/>
        </p:nvSpPr>
        <p:spPr>
          <a:xfrm>
            <a:off x="838200" y="1321624"/>
            <a:ext cx="10187354" cy="4899176"/>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For more information about: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CIPD Career pages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3"/>
              </a:rPr>
              <a:t>https://www.cipd.org/uk/the-people-profession/careers/</a:t>
            </a:r>
            <a:endParaRPr kumimoji="0" lang="en-GB" sz="2800" b="0" i="0" u="sng"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Careers in HR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www.plotr.co.uk/careers/worlds/hr-world/</a:t>
            </a: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Apprenticeships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https://www.gov.uk/topic/further-education-skills/apprenticeships</a:t>
            </a: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CIPD qualifications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6"/>
              </a:rPr>
              <a:t>www.cipd.co.uk/qualifications</a:t>
            </a: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Routes into HR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u="sng" dirty="0">
                <a:solidFill>
                  <a:srgbClr val="0563C1"/>
                </a:solidFill>
                <a:effectLst/>
                <a:latin typeface="Trebuchet MS" panose="020B0603020202020204" pitchFamily="34" charset="0"/>
                <a:ea typeface="Calibri" panose="020F0502020204030204" pitchFamily="34" charset="0"/>
                <a:cs typeface="Calibri" panose="020F0502020204030204" pitchFamily="34" charset="0"/>
                <a:hlinkClick r:id="rId7"/>
              </a:rPr>
              <a:t>https://www.cipd.org/uk/the-people-profession/careers/routes-into-profession/</a:t>
            </a: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indent="0">
              <a:buFont typeface="Arial" panose="020B0604020202020204" pitchFamily="34" charset="0"/>
              <a:buNone/>
            </a:pPr>
            <a:endParaRPr lang="en-GB" dirty="0">
              <a:solidFill>
                <a:srgbClr val="202020"/>
              </a:solidFill>
              <a:latin typeface="Trebuchet MS" panose="020B0603020202020204" pitchFamily="34" charset="0"/>
            </a:endParaRPr>
          </a:p>
          <a:p>
            <a:endParaRPr lang="en-GB" dirty="0">
              <a:solidFill>
                <a:srgbClr val="202020"/>
              </a:solidFill>
              <a:latin typeface="Trebuchet MS" panose="020B0603020202020204" pitchFamily="34" charset="0"/>
            </a:endParaRPr>
          </a:p>
          <a:p>
            <a:pPr marL="0" indent="0">
              <a:buFont typeface="Arial" panose="020B0604020202020204" pitchFamily="34" charset="0"/>
              <a:buNone/>
            </a:pPr>
            <a:endParaRPr lang="en-GB" dirty="0"/>
          </a:p>
          <a:p>
            <a:endParaRPr lang="en-GB" dirty="0"/>
          </a:p>
        </p:txBody>
      </p:sp>
    </p:spTree>
    <p:extLst>
      <p:ext uri="{BB962C8B-B14F-4D97-AF65-F5344CB8AC3E}">
        <p14:creationId xmlns:p14="http://schemas.microsoft.com/office/powerpoint/2010/main" val="3459508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1226278-2223-8812-8C57-AB1899B0F333}"/>
              </a:ext>
            </a:extLst>
          </p:cNvPr>
          <p:cNvSpPr>
            <a:spLocks noGrp="1"/>
          </p:cNvSpPr>
          <p:nvPr>
            <p:ph type="body" sz="quarter" idx="13"/>
          </p:nvPr>
        </p:nvSpPr>
        <p:spPr>
          <a:xfrm>
            <a:off x="3253612" y="2219722"/>
            <a:ext cx="4810125" cy="1615559"/>
          </a:xfrm>
        </p:spPr>
        <p:txBody>
          <a:bodyPr/>
          <a:lstStyle/>
          <a:p>
            <a:r>
              <a:rPr lang="en-GB" sz="3800" dirty="0"/>
              <a:t>Questions?</a:t>
            </a:r>
          </a:p>
          <a:p>
            <a:endParaRPr lang="en-GB" dirty="0"/>
          </a:p>
        </p:txBody>
      </p:sp>
      <p:sp>
        <p:nvSpPr>
          <p:cNvPr id="2" name="TextBox 1">
            <a:extLst>
              <a:ext uri="{FF2B5EF4-FFF2-40B4-BE49-F238E27FC236}">
                <a16:creationId xmlns:a16="http://schemas.microsoft.com/office/drawing/2014/main" id="{1A674D95-6561-0BF0-1AF2-AA4490F3A2E8}"/>
              </a:ext>
            </a:extLst>
          </p:cNvPr>
          <p:cNvSpPr txBox="1"/>
          <p:nvPr/>
        </p:nvSpPr>
        <p:spPr>
          <a:xfrm>
            <a:off x="297686" y="5309036"/>
            <a:ext cx="1159662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Email </a:t>
            </a: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hlinkClick r:id="rId2">
                  <a:extLst>
                    <a:ext uri="{A12FA001-AC4F-418D-AE19-62706E023703}">
                      <ahyp:hlinkClr xmlns:ahyp="http://schemas.microsoft.com/office/drawing/2018/hyperlinkcolor" val="tx"/>
                    </a:ext>
                  </a:extLst>
                </a:hlinkClick>
              </a:rPr>
              <a:t>careersupport@cipd.co.uk</a:t>
            </a:r>
            <a:endPar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endParaRPr>
          </a:p>
          <a:p>
            <a:pPr>
              <a:defRPr/>
            </a:pPr>
            <a:r>
              <a:rPr lang="en-GB" sz="2800" dirty="0">
                <a:solidFill>
                  <a:srgbClr val="3D1152"/>
                </a:solidFill>
                <a:latin typeface="Trebuchet MS" panose="020B0603020202020204" pitchFamily="34" charset="0"/>
              </a:rPr>
              <a:t>More information: </a:t>
            </a:r>
            <a:r>
              <a:rPr kumimoji="0" lang="en-GB" sz="2800" b="0" i="0" u="sng" strike="noStrike" kern="1200" cap="none" spc="0" normalizeH="0" baseline="0" noProof="0" dirty="0">
                <a:ln>
                  <a:noFill/>
                </a:ln>
                <a:solidFill>
                  <a:srgbClr val="202020"/>
                </a:solidFill>
                <a:effectLst/>
                <a:uLnTx/>
                <a:uFillTx/>
                <a:latin typeface="Trebuchet MS" panose="020B0603020202020204" pitchFamily="34" charset="0"/>
                <a:ea typeface="+mn-ea"/>
                <a:cs typeface="+mn-cs"/>
              </a:rPr>
              <a:t>https://www.cipd.co.uk/careers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 </a:t>
            </a:r>
          </a:p>
        </p:txBody>
      </p:sp>
    </p:spTree>
    <p:extLst>
      <p:ext uri="{BB962C8B-B14F-4D97-AF65-F5344CB8AC3E}">
        <p14:creationId xmlns:p14="http://schemas.microsoft.com/office/powerpoint/2010/main" val="335109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B4D9-B232-40DD-1C41-270360086024}"/>
              </a:ext>
            </a:extLst>
          </p:cNvPr>
          <p:cNvSpPr txBox="1">
            <a:spLocks/>
          </p:cNvSpPr>
          <p:nvPr/>
        </p:nvSpPr>
        <p:spPr>
          <a:xfrm>
            <a:off x="944662" y="540328"/>
            <a:ext cx="10515600" cy="607746"/>
          </a:xfrm>
          <a:prstGeom prst="rect">
            <a:avLst/>
          </a:prstGeom>
        </p:spPr>
        <p:txBody>
          <a:bodyPr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mj-cs"/>
              </a:defRPr>
            </a:lvl1pPr>
          </a:lstStyle>
          <a:p>
            <a:r>
              <a:rPr lang="en-GB" dirty="0"/>
              <a:t>Who we are, why we are and how we are</a:t>
            </a:r>
          </a:p>
        </p:txBody>
      </p:sp>
      <p:pic>
        <p:nvPicPr>
          <p:cNvPr id="4" name="Picture 3">
            <a:extLst>
              <a:ext uri="{FF2B5EF4-FFF2-40B4-BE49-F238E27FC236}">
                <a16:creationId xmlns:a16="http://schemas.microsoft.com/office/drawing/2014/main" id="{118BBF5C-09E7-8F49-11D0-23733457C14C}"/>
              </a:ext>
            </a:extLst>
          </p:cNvPr>
          <p:cNvPicPr>
            <a:picLocks noChangeAspect="1"/>
          </p:cNvPicPr>
          <p:nvPr/>
        </p:nvPicPr>
        <p:blipFill rotWithShape="1">
          <a:blip r:embed="rId3"/>
          <a:srcRect l="10114" t="42828" r="11023" b="35758"/>
          <a:stretch/>
        </p:blipFill>
        <p:spPr>
          <a:xfrm>
            <a:off x="166255" y="2342977"/>
            <a:ext cx="11873345" cy="1813506"/>
          </a:xfrm>
          <a:prstGeom prst="rect">
            <a:avLst/>
          </a:prstGeom>
        </p:spPr>
      </p:pic>
    </p:spTree>
    <p:extLst>
      <p:ext uri="{BB962C8B-B14F-4D97-AF65-F5344CB8AC3E}">
        <p14:creationId xmlns:p14="http://schemas.microsoft.com/office/powerpoint/2010/main" val="60993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8" name="TextBox 7">
            <a:extLst>
              <a:ext uri="{FF2B5EF4-FFF2-40B4-BE49-F238E27FC236}">
                <a16:creationId xmlns:a16="http://schemas.microsoft.com/office/drawing/2014/main" id="{4DB32772-235A-7DB0-40CE-E52BDE326B15}"/>
              </a:ext>
            </a:extLst>
          </p:cNvPr>
          <p:cNvSpPr txBox="1"/>
          <p:nvPr/>
        </p:nvSpPr>
        <p:spPr>
          <a:xfrm>
            <a:off x="845128" y="2648589"/>
            <a:ext cx="6622472" cy="646331"/>
          </a:xfrm>
          <a:prstGeom prst="rect">
            <a:avLst/>
          </a:prstGeom>
          <a:noFill/>
        </p:spPr>
        <p:txBody>
          <a:bodyPr wrap="square">
            <a:spAutoFit/>
          </a:bodyPr>
          <a:lstStyle/>
          <a:p>
            <a:r>
              <a:rPr lang="en-GB" sz="3600" dirty="0">
                <a:solidFill>
                  <a:srgbClr val="3D1152"/>
                </a:solidFill>
                <a:latin typeface="Trebuchet MS" panose="020B0603020202020204" pitchFamily="34" charset="0"/>
              </a:rPr>
              <a:t>What is ‘HR’?</a:t>
            </a:r>
          </a:p>
        </p:txBody>
      </p:sp>
    </p:spTree>
    <p:extLst>
      <p:ext uri="{BB962C8B-B14F-4D97-AF65-F5344CB8AC3E}">
        <p14:creationId xmlns:p14="http://schemas.microsoft.com/office/powerpoint/2010/main" val="204884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F314EDA8-969E-E0B5-C5F6-4428DA2A07C3}"/>
              </a:ext>
            </a:extLst>
          </p:cNvPr>
          <p:cNvSpPr txBox="1">
            <a:spLocks/>
          </p:cNvSpPr>
          <p:nvPr/>
        </p:nvSpPr>
        <p:spPr>
          <a:xfrm>
            <a:off x="838200" y="1"/>
            <a:ext cx="10515600" cy="1231200"/>
          </a:xfrm>
          <a:prstGeom prst="rect">
            <a:avLst/>
          </a:prstGeom>
        </p:spPr>
        <p:txBody>
          <a:bodyPr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mj-cs"/>
              </a:defRPr>
            </a:lvl1pPr>
          </a:lstStyle>
          <a:p>
            <a:r>
              <a:rPr lang="en-GB"/>
              <a:t>HR is about…</a:t>
            </a:r>
            <a:endParaRPr lang="en-GB" dirty="0"/>
          </a:p>
        </p:txBody>
      </p:sp>
      <p:sp>
        <p:nvSpPr>
          <p:cNvPr id="7" name="Content Placeholder 3">
            <a:extLst>
              <a:ext uri="{FF2B5EF4-FFF2-40B4-BE49-F238E27FC236}">
                <a16:creationId xmlns:a16="http://schemas.microsoft.com/office/drawing/2014/main" id="{B3DE5B4D-3650-0B4A-C91A-D4687B1CA3A0}"/>
              </a:ext>
            </a:extLst>
          </p:cNvPr>
          <p:cNvSpPr txBox="1">
            <a:spLocks/>
          </p:cNvSpPr>
          <p:nvPr/>
        </p:nvSpPr>
        <p:spPr>
          <a:xfrm>
            <a:off x="838200" y="1591421"/>
            <a:ext cx="6061364" cy="148429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Making sure the business objectives are met through people whilst also making sure workers are ethically treated, looked after and engaged.</a:t>
            </a:r>
          </a:p>
          <a:p>
            <a:pPr marL="0" indent="0">
              <a:buFont typeface="Arial" panose="020B0604020202020204" pitchFamily="34" charset="0"/>
              <a:buNone/>
            </a:pPr>
            <a:endParaRPr lang="en-GB" sz="1800" dirty="0"/>
          </a:p>
        </p:txBody>
      </p:sp>
      <p:pic>
        <p:nvPicPr>
          <p:cNvPr id="8" name="Picture 14" descr="https://media.licdn.com/mpr/mpr/AAEAAQAAAAAAAAMaAAAAJDE1OTdiNmRhLTVhMTItNGNiZS05ZDE2LTRjMTk1MjM3ZDVmZQ.png">
            <a:extLst>
              <a:ext uri="{FF2B5EF4-FFF2-40B4-BE49-F238E27FC236}">
                <a16:creationId xmlns:a16="http://schemas.microsoft.com/office/drawing/2014/main" id="{ADFF05DD-173C-F386-3DDE-A48F4347E6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022"/>
          <a:stretch/>
        </p:blipFill>
        <p:spPr bwMode="auto">
          <a:xfrm>
            <a:off x="1607127" y="3075711"/>
            <a:ext cx="4315789" cy="294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55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985375-A6E8-5F1D-EC13-D7C9F824F2B8}"/>
              </a:ext>
            </a:extLst>
          </p:cNvPr>
          <p:cNvSpPr txBox="1">
            <a:spLocks/>
          </p:cNvSpPr>
          <p:nvPr/>
        </p:nvSpPr>
        <p:spPr>
          <a:xfrm>
            <a:off x="838200" y="1"/>
            <a:ext cx="10515600" cy="1231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Arial" panose="020B0604020202020204" pitchFamily="34" charset="0"/>
              </a:defRPr>
            </a:lvl1pPr>
          </a:lstStyle>
          <a:p>
            <a:r>
              <a:rPr lang="en-GB" dirty="0"/>
              <a:t>Hear from real HR professionals:</a:t>
            </a:r>
          </a:p>
        </p:txBody>
      </p:sp>
      <p:sp>
        <p:nvSpPr>
          <p:cNvPr id="8" name="TextBox 7">
            <a:extLst>
              <a:ext uri="{FF2B5EF4-FFF2-40B4-BE49-F238E27FC236}">
                <a16:creationId xmlns:a16="http://schemas.microsoft.com/office/drawing/2014/main" id="{AFEC7045-E748-737E-5445-225B99C91D4B}"/>
              </a:ext>
            </a:extLst>
          </p:cNvPr>
          <p:cNvSpPr txBox="1"/>
          <p:nvPr/>
        </p:nvSpPr>
        <p:spPr>
          <a:xfrm>
            <a:off x="637309" y="5807425"/>
            <a:ext cx="6096000" cy="369332"/>
          </a:xfrm>
          <a:prstGeom prst="rect">
            <a:avLst/>
          </a:prstGeom>
          <a:noFill/>
        </p:spPr>
        <p:txBody>
          <a:bodyPr wrap="square">
            <a:spAutoFit/>
          </a:bodyPr>
          <a:lstStyle/>
          <a:p>
            <a:pPr marL="0" indent="0">
              <a:buNone/>
            </a:pPr>
            <a:r>
              <a:rPr lang="en-GB" dirty="0">
                <a:solidFill>
                  <a:srgbClr val="3D1152"/>
                </a:solidFill>
                <a:latin typeface="Trebuchet MS" panose="020B0603020202020204" pitchFamily="34" charset="0"/>
              </a:rPr>
              <a:t>Visit the CIPD YouTube channel for more videos like this!</a:t>
            </a:r>
          </a:p>
        </p:txBody>
      </p:sp>
      <p:pic>
        <p:nvPicPr>
          <p:cNvPr id="9" name="3BSyuw1D16g">
            <a:extLst>
              <a:ext uri="{FF2B5EF4-FFF2-40B4-BE49-F238E27FC236}">
                <a16:creationId xmlns:a16="http://schemas.microsoft.com/office/drawing/2014/main" id="{B6D929B7-B1B5-DC73-AD5F-C48493854FDC}"/>
              </a:ext>
            </a:extLst>
          </p:cNvPr>
          <p:cNvPicPr>
            <a:picLocks noRot="1" noChangeAspect="1"/>
          </p:cNvPicPr>
          <p:nvPr>
            <a:videoFile r:link="rId1"/>
          </p:nvPr>
        </p:nvPicPr>
        <p:blipFill>
          <a:blip r:embed="rId3"/>
          <a:stretch>
            <a:fillRect/>
          </a:stretch>
        </p:blipFill>
        <p:spPr>
          <a:xfrm>
            <a:off x="2228725" y="1745673"/>
            <a:ext cx="6900699" cy="3881643"/>
          </a:xfrm>
          <a:prstGeom prst="rect">
            <a:avLst/>
          </a:prstGeom>
        </p:spPr>
      </p:pic>
    </p:spTree>
    <p:extLst>
      <p:ext uri="{BB962C8B-B14F-4D97-AF65-F5344CB8AC3E}">
        <p14:creationId xmlns:p14="http://schemas.microsoft.com/office/powerpoint/2010/main" val="243567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AFEE8E-AADC-A974-8B9E-0ED9223EC266}"/>
              </a:ext>
            </a:extLst>
          </p:cNvPr>
          <p:cNvSpPr txBox="1">
            <a:spLocks/>
          </p:cNvSpPr>
          <p:nvPr/>
        </p:nvSpPr>
        <p:spPr>
          <a:xfrm>
            <a:off x="838200" y="478378"/>
            <a:ext cx="6726382" cy="73215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Arial" panose="020B0604020202020204" pitchFamily="34" charset="0"/>
              </a:defRPr>
            </a:lvl1pPr>
          </a:lstStyle>
          <a:p>
            <a:pPr>
              <a:spcAft>
                <a:spcPts val="600"/>
              </a:spcAft>
            </a:pPr>
            <a:r>
              <a:rPr lang="en-GB">
                <a:cs typeface="+mj-cs"/>
              </a:rPr>
              <a:t>Hear from real HR professionals:</a:t>
            </a:r>
          </a:p>
        </p:txBody>
      </p:sp>
      <p:pic>
        <p:nvPicPr>
          <p:cNvPr id="9" name="3BSyuw1D16g">
            <a:extLst>
              <a:ext uri="{FF2B5EF4-FFF2-40B4-BE49-F238E27FC236}">
                <a16:creationId xmlns:a16="http://schemas.microsoft.com/office/drawing/2014/main" id="{4A76A0FA-B5E5-CA21-6C54-63068DDAB3CF}"/>
              </a:ext>
            </a:extLst>
          </p:cNvPr>
          <p:cNvPicPr>
            <a:picLocks noRot="1" noChangeAspect="1"/>
          </p:cNvPicPr>
          <p:nvPr>
            <a:videoFile r:link="rId1"/>
          </p:nvPr>
        </p:nvPicPr>
        <p:blipFill>
          <a:blip r:embed="rId3"/>
          <a:stretch>
            <a:fillRect/>
          </a:stretch>
        </p:blipFill>
        <p:spPr>
          <a:xfrm>
            <a:off x="3326999" y="1754865"/>
            <a:ext cx="5538001" cy="4153501"/>
          </a:xfrm>
          <a:prstGeom prst="rect">
            <a:avLst/>
          </a:prstGeom>
          <a:noFill/>
        </p:spPr>
      </p:pic>
      <p:sp>
        <p:nvSpPr>
          <p:cNvPr id="8" name="TextBox 7">
            <a:extLst>
              <a:ext uri="{FF2B5EF4-FFF2-40B4-BE49-F238E27FC236}">
                <a16:creationId xmlns:a16="http://schemas.microsoft.com/office/drawing/2014/main" id="{4709F7E0-4F19-A1B0-51BD-28AE94C373A5}"/>
              </a:ext>
            </a:extLst>
          </p:cNvPr>
          <p:cNvSpPr txBox="1"/>
          <p:nvPr/>
        </p:nvSpPr>
        <p:spPr>
          <a:xfrm>
            <a:off x="3027217" y="5908366"/>
            <a:ext cx="7225145" cy="568037"/>
          </a:xfrm>
          <a:prstGeom prst="rect">
            <a:avLst/>
          </a:prstGeom>
        </p:spPr>
        <p:txBody>
          <a:bodyPr>
            <a:normAutofit/>
          </a:bodyPr>
          <a:lstStyle/>
          <a:p>
            <a:pPr>
              <a:lnSpc>
                <a:spcPct val="90000"/>
              </a:lnSpc>
              <a:spcBef>
                <a:spcPts val="1000"/>
              </a:spcBef>
            </a:pPr>
            <a:r>
              <a:rPr lang="en-US" kern="1200" dirty="0">
                <a:solidFill>
                  <a:srgbClr val="3D1152"/>
                </a:solidFill>
                <a:latin typeface="Trebuchet MS" panose="020B0603020202020204" pitchFamily="34" charset="0"/>
                <a:ea typeface="+mn-ea"/>
                <a:cs typeface="+mn-cs"/>
              </a:rPr>
              <a:t>Visit the CIPD YouTube channel for more videos like this!</a:t>
            </a:r>
          </a:p>
        </p:txBody>
      </p:sp>
    </p:spTree>
    <p:extLst>
      <p:ext uri="{BB962C8B-B14F-4D97-AF65-F5344CB8AC3E}">
        <p14:creationId xmlns:p14="http://schemas.microsoft.com/office/powerpoint/2010/main" val="28511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8433A8-DA1C-D96F-8486-CB8C27F17B7A}"/>
              </a:ext>
            </a:extLst>
          </p:cNvPr>
          <p:cNvSpPr>
            <a:spLocks noGrp="1"/>
          </p:cNvSpPr>
          <p:nvPr>
            <p:ph type="ctrTitle"/>
          </p:nvPr>
        </p:nvSpPr>
        <p:spPr>
          <a:xfrm>
            <a:off x="561109" y="2556560"/>
            <a:ext cx="9144000" cy="732159"/>
          </a:xfrm>
        </p:spPr>
        <p:txBody>
          <a:bodyPr>
            <a:normAutofit/>
          </a:bodyPr>
          <a:lstStyle/>
          <a:p>
            <a:r>
              <a:rPr lang="en-GB" sz="3600" dirty="0"/>
              <a:t>What roles can I do within HR?</a:t>
            </a:r>
          </a:p>
        </p:txBody>
      </p:sp>
    </p:spTree>
    <p:extLst>
      <p:ext uri="{BB962C8B-B14F-4D97-AF65-F5344CB8AC3E}">
        <p14:creationId xmlns:p14="http://schemas.microsoft.com/office/powerpoint/2010/main" val="4233765986"/>
      </p:ext>
    </p:extLst>
  </p:cSld>
  <p:clrMapOvr>
    <a:masterClrMapping/>
  </p:clrMapOvr>
</p:sld>
</file>

<file path=ppt/theme/theme1.xml><?xml version="1.0" encoding="utf-8"?>
<a:theme xmlns:a="http://schemas.openxmlformats.org/drawingml/2006/main" name="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PD Teal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PD Sla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PD WhitePlai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rus PPT Widescreen-template" id="{DEBCB0FC-6965-4A0F-9DF5-B242D5A23B84}" vid="{71939CD1-06CA-44C3-8610-CCBB25E4974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73627930-71BB-4833-AE64-0A8555FEC2C1"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13EDFCF7654564D964EE62E7F7CFD18" ma:contentTypeVersion="1" ma:contentTypeDescription="Upload an image." ma:contentTypeScope="" ma:versionID="e4aeab87eb6b8c9af45fc87497cc6e05">
  <xsd:schema xmlns:xsd="http://www.w3.org/2001/XMLSchema" xmlns:xs="http://www.w3.org/2001/XMLSchema" xmlns:p="http://schemas.microsoft.com/office/2006/metadata/properties" xmlns:ns1="http://schemas.microsoft.com/sharepoint/v3" xmlns:ns2="73627930-71BB-4833-AE64-0A8555FEC2C1" xmlns:ns3="http://schemas.microsoft.com/sharepoint/v3/fields" targetNamespace="http://schemas.microsoft.com/office/2006/metadata/properties" ma:root="true" ma:fieldsID="6dff7e78ffa19c5bee09b145fe550d24" ns1:_="" ns2:_="" ns3:_="">
    <xsd:import namespace="http://schemas.microsoft.com/sharepoint/v3"/>
    <xsd:import namespace="73627930-71BB-4833-AE64-0A8555FEC2C1"/>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627930-71BB-4833-AE64-0A8555FEC2C1"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062A7F-72E6-4D1F-929C-26030ED7CE4A}">
  <ds:schemaRefs>
    <ds:schemaRef ds:uri="http://schemas.microsoft.com/sharepoint/v3/contenttype/forms"/>
  </ds:schemaRefs>
</ds:datastoreItem>
</file>

<file path=customXml/itemProps2.xml><?xml version="1.0" encoding="utf-8"?>
<ds:datastoreItem xmlns:ds="http://schemas.openxmlformats.org/officeDocument/2006/customXml" ds:itemID="{9673B198-7F6E-43F3-8B38-5FC96156AEF6}">
  <ds:schemaRefs>
    <ds:schemaRef ds:uri="http://schemas.microsoft.com/office/2006/documentManagement/types"/>
    <ds:schemaRef ds:uri="http://purl.org/dc/dcmitype/"/>
    <ds:schemaRef ds:uri="http://schemas.microsoft.com/office/2006/metadata/properties"/>
    <ds:schemaRef ds:uri="http://www.w3.org/XML/1998/namespace"/>
    <ds:schemaRef ds:uri="73627930-71BB-4833-AE64-0A8555FEC2C1"/>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47B3701E-A8C4-4016-92AE-13859B592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627930-71BB-4833-AE64-0A8555FEC2C1"/>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2272</TotalTime>
  <Words>2841</Words>
  <Application>Microsoft Office PowerPoint</Application>
  <PresentationFormat>Widescreen</PresentationFormat>
  <Paragraphs>282</Paragraphs>
  <Slides>31</Slides>
  <Notes>23</Notes>
  <HiddenSlides>0</HiddenSlides>
  <MMClips>4</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31</vt:i4>
      </vt:variant>
    </vt:vector>
  </HeadingPairs>
  <TitlesOfParts>
    <vt:vector size="40" baseType="lpstr">
      <vt:lpstr>Arial</vt:lpstr>
      <vt:lpstr>Calibri</vt:lpstr>
      <vt:lpstr>Calibri Light</vt:lpstr>
      <vt:lpstr>Trebuchet MS</vt:lpstr>
      <vt:lpstr>CIPD WhiteDottedPattern</vt:lpstr>
      <vt:lpstr>CIPD TealDottedPattern</vt:lpstr>
      <vt:lpstr>CIPD SlateDottedPattern</vt:lpstr>
      <vt:lpstr>CIPD WhitePlain</vt:lpstr>
      <vt:lpstr>Office Theme</vt:lpstr>
      <vt:lpstr>A career in HR can  take you further  Speaker name</vt:lpstr>
      <vt:lpstr>PowerPoint Presentation</vt:lpstr>
      <vt:lpstr>Who are the CIPD?</vt:lpstr>
      <vt:lpstr>PowerPoint Presentation</vt:lpstr>
      <vt:lpstr>PowerPoint Presentation</vt:lpstr>
      <vt:lpstr>PowerPoint Presentation</vt:lpstr>
      <vt:lpstr>PowerPoint Presentation</vt:lpstr>
      <vt:lpstr>PowerPoint Presentation</vt:lpstr>
      <vt:lpstr>What roles can I do within HR?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Accredited HR qualifications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Becikova</dc:creator>
  <cp:keywords/>
  <dc:description/>
  <cp:lastModifiedBy>Carrie-Ann Houlder</cp:lastModifiedBy>
  <cp:revision>133</cp:revision>
  <dcterms:created xsi:type="dcterms:W3CDTF">2014-12-02T11:31:52Z</dcterms:created>
  <dcterms:modified xsi:type="dcterms:W3CDTF">2023-05-11T10:18:07Z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0x0101009148F5A04DDD49CBA7127AADA5FB792B00AADE34325A8B49CDA8BB4DB53328F21400313EDFCF7654564D964EE62E7F7CFD18</vt:lpwstr>
  </property>
</Properties>
</file>